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7" r:id="rId3"/>
  </p:sldMasterIdLst>
  <p:notesMasterIdLst>
    <p:notesMasterId r:id="rId8"/>
  </p:notesMasterIdLst>
  <p:sldIdLst>
    <p:sldId id="1793" r:id="rId4"/>
    <p:sldId id="5938" r:id="rId5"/>
    <p:sldId id="5948" r:id="rId6"/>
    <p:sldId id="5921"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30C2D1-A4E7-46E9-B05D-519B4DEB05BA}" v="515" dt="2024-01-22T19:17:33.0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na Genchev" userId="50cd68f6-500d-4e9d-9e0a-6d16679e1f33" providerId="ADAL" clId="{5130C2D1-A4E7-46E9-B05D-519B4DEB05BA}"/>
    <pc:docChg chg="undo custSel addSld delSld modSld sldOrd">
      <pc:chgData name="Marina Genchev" userId="50cd68f6-500d-4e9d-9e0a-6d16679e1f33" providerId="ADAL" clId="{5130C2D1-A4E7-46E9-B05D-519B4DEB05BA}" dt="2024-01-22T19:19:03.081" v="1352" actId="20577"/>
      <pc:docMkLst>
        <pc:docMk/>
      </pc:docMkLst>
      <pc:sldChg chg="modSp add mod">
        <pc:chgData name="Marina Genchev" userId="50cd68f6-500d-4e9d-9e0a-6d16679e1f33" providerId="ADAL" clId="{5130C2D1-A4E7-46E9-B05D-519B4DEB05BA}" dt="2024-01-22T19:11:16.920" v="1200" actId="1076"/>
        <pc:sldMkLst>
          <pc:docMk/>
          <pc:sldMk cId="1381449898" sldId="1793"/>
        </pc:sldMkLst>
        <pc:spChg chg="mod">
          <ac:chgData name="Marina Genchev" userId="50cd68f6-500d-4e9d-9e0a-6d16679e1f33" providerId="ADAL" clId="{5130C2D1-A4E7-46E9-B05D-519B4DEB05BA}" dt="2024-01-22T19:11:08.386" v="1199" actId="20577"/>
          <ac:spMkLst>
            <pc:docMk/>
            <pc:sldMk cId="1381449898" sldId="1793"/>
            <ac:spMk id="2" creationId="{AD382435-EE1A-AED4-FB49-0DB483179232}"/>
          </ac:spMkLst>
        </pc:spChg>
        <pc:spChg chg="mod">
          <ac:chgData name="Marina Genchev" userId="50cd68f6-500d-4e9d-9e0a-6d16679e1f33" providerId="ADAL" clId="{5130C2D1-A4E7-46E9-B05D-519B4DEB05BA}" dt="2024-01-22T19:11:16.920" v="1200" actId="1076"/>
          <ac:spMkLst>
            <pc:docMk/>
            <pc:sldMk cId="1381449898" sldId="1793"/>
            <ac:spMk id="7" creationId="{AAFD9A0C-CF62-4719-B418-26AC07A67766}"/>
          </ac:spMkLst>
        </pc:spChg>
      </pc:sldChg>
      <pc:sldChg chg="del">
        <pc:chgData name="Marina Genchev" userId="50cd68f6-500d-4e9d-9e0a-6d16679e1f33" providerId="ADAL" clId="{5130C2D1-A4E7-46E9-B05D-519B4DEB05BA}" dt="2024-01-22T19:09:58.656" v="1118" actId="47"/>
        <pc:sldMkLst>
          <pc:docMk/>
          <pc:sldMk cId="335810640" sldId="2075"/>
        </pc:sldMkLst>
      </pc:sldChg>
      <pc:sldChg chg="modSp add ord">
        <pc:chgData name="Marina Genchev" userId="50cd68f6-500d-4e9d-9e0a-6d16679e1f33" providerId="ADAL" clId="{5130C2D1-A4E7-46E9-B05D-519B4DEB05BA}" dt="2024-01-22T19:02:02.230" v="508"/>
        <pc:sldMkLst>
          <pc:docMk/>
          <pc:sldMk cId="3030953105" sldId="5921"/>
        </pc:sldMkLst>
        <pc:graphicFrameChg chg="mod">
          <ac:chgData name="Marina Genchev" userId="50cd68f6-500d-4e9d-9e0a-6d16679e1f33" providerId="ADAL" clId="{5130C2D1-A4E7-46E9-B05D-519B4DEB05BA}" dt="2024-01-22T19:01:46.208" v="506" actId="20577"/>
          <ac:graphicFrameMkLst>
            <pc:docMk/>
            <pc:sldMk cId="3030953105" sldId="5921"/>
            <ac:graphicFrameMk id="3" creationId="{86136F20-04F6-AEC8-BFD1-4FDBBE3F7C62}"/>
          </ac:graphicFrameMkLst>
        </pc:graphicFrameChg>
      </pc:sldChg>
      <pc:sldChg chg="addSp modSp mod ord">
        <pc:chgData name="Marina Genchev" userId="50cd68f6-500d-4e9d-9e0a-6d16679e1f33" providerId="ADAL" clId="{5130C2D1-A4E7-46E9-B05D-519B4DEB05BA}" dt="2024-01-22T19:18:29.625" v="1256"/>
        <pc:sldMkLst>
          <pc:docMk/>
          <pc:sldMk cId="408472152" sldId="5938"/>
        </pc:sldMkLst>
        <pc:spChg chg="mod">
          <ac:chgData name="Marina Genchev" userId="50cd68f6-500d-4e9d-9e0a-6d16679e1f33" providerId="ADAL" clId="{5130C2D1-A4E7-46E9-B05D-519B4DEB05BA}" dt="2024-01-22T19:17:33.073" v="1245"/>
          <ac:spMkLst>
            <pc:docMk/>
            <pc:sldMk cId="408472152" sldId="5938"/>
            <ac:spMk id="4" creationId="{1D783DC9-C4ED-76A6-888A-FB989AF61214}"/>
          </ac:spMkLst>
        </pc:spChg>
        <pc:spChg chg="mod">
          <ac:chgData name="Marina Genchev" userId="50cd68f6-500d-4e9d-9e0a-6d16679e1f33" providerId="ADAL" clId="{5130C2D1-A4E7-46E9-B05D-519B4DEB05BA}" dt="2024-01-22T19:17:33.073" v="1245"/>
          <ac:spMkLst>
            <pc:docMk/>
            <pc:sldMk cId="408472152" sldId="5938"/>
            <ac:spMk id="5" creationId="{0EF6DE7E-ABDF-E7E3-F618-51454CE18C6F}"/>
          </ac:spMkLst>
        </pc:spChg>
        <pc:spChg chg="mod">
          <ac:chgData name="Marina Genchev" userId="50cd68f6-500d-4e9d-9e0a-6d16679e1f33" providerId="ADAL" clId="{5130C2D1-A4E7-46E9-B05D-519B4DEB05BA}" dt="2024-01-22T19:17:33.073" v="1245"/>
          <ac:spMkLst>
            <pc:docMk/>
            <pc:sldMk cId="408472152" sldId="5938"/>
            <ac:spMk id="6" creationId="{E13EC4BC-A2FB-E7FA-B252-0F096995D890}"/>
          </ac:spMkLst>
        </pc:spChg>
        <pc:spChg chg="mod">
          <ac:chgData name="Marina Genchev" userId="50cd68f6-500d-4e9d-9e0a-6d16679e1f33" providerId="ADAL" clId="{5130C2D1-A4E7-46E9-B05D-519B4DEB05BA}" dt="2024-01-22T19:17:33.073" v="1245"/>
          <ac:spMkLst>
            <pc:docMk/>
            <pc:sldMk cId="408472152" sldId="5938"/>
            <ac:spMk id="7" creationId="{45F11BCE-B766-3BF0-54D6-CCB2DE930D0A}"/>
          </ac:spMkLst>
        </pc:spChg>
        <pc:spChg chg="mod">
          <ac:chgData name="Marina Genchev" userId="50cd68f6-500d-4e9d-9e0a-6d16679e1f33" providerId="ADAL" clId="{5130C2D1-A4E7-46E9-B05D-519B4DEB05BA}" dt="2024-01-22T19:17:33.073" v="1245"/>
          <ac:spMkLst>
            <pc:docMk/>
            <pc:sldMk cId="408472152" sldId="5938"/>
            <ac:spMk id="8" creationId="{4A859235-AE73-A4AD-F53B-C69D6E0FBF56}"/>
          </ac:spMkLst>
        </pc:spChg>
        <pc:spChg chg="mod">
          <ac:chgData name="Marina Genchev" userId="50cd68f6-500d-4e9d-9e0a-6d16679e1f33" providerId="ADAL" clId="{5130C2D1-A4E7-46E9-B05D-519B4DEB05BA}" dt="2024-01-22T19:17:33.073" v="1245"/>
          <ac:spMkLst>
            <pc:docMk/>
            <pc:sldMk cId="408472152" sldId="5938"/>
            <ac:spMk id="9" creationId="{A2642619-A366-4FB7-3432-2691FAD12E06}"/>
          </ac:spMkLst>
        </pc:spChg>
        <pc:spChg chg="mod">
          <ac:chgData name="Marina Genchev" userId="50cd68f6-500d-4e9d-9e0a-6d16679e1f33" providerId="ADAL" clId="{5130C2D1-A4E7-46E9-B05D-519B4DEB05BA}" dt="2024-01-22T19:17:33.073" v="1245"/>
          <ac:spMkLst>
            <pc:docMk/>
            <pc:sldMk cId="408472152" sldId="5938"/>
            <ac:spMk id="10" creationId="{C7116D29-9CC0-A3B3-06BA-CBD15CF76558}"/>
          </ac:spMkLst>
        </pc:spChg>
        <pc:spChg chg="mod">
          <ac:chgData name="Marina Genchev" userId="50cd68f6-500d-4e9d-9e0a-6d16679e1f33" providerId="ADAL" clId="{5130C2D1-A4E7-46E9-B05D-519B4DEB05BA}" dt="2024-01-22T19:17:33.073" v="1245"/>
          <ac:spMkLst>
            <pc:docMk/>
            <pc:sldMk cId="408472152" sldId="5938"/>
            <ac:spMk id="12" creationId="{D162D6E6-EDB7-1E14-2869-45CF55BBC6B6}"/>
          </ac:spMkLst>
        </pc:spChg>
        <pc:spChg chg="mod">
          <ac:chgData name="Marina Genchev" userId="50cd68f6-500d-4e9d-9e0a-6d16679e1f33" providerId="ADAL" clId="{5130C2D1-A4E7-46E9-B05D-519B4DEB05BA}" dt="2024-01-22T19:17:33.073" v="1245"/>
          <ac:spMkLst>
            <pc:docMk/>
            <pc:sldMk cId="408472152" sldId="5938"/>
            <ac:spMk id="13" creationId="{9A78A897-D4B9-DA97-DDFD-7B4149791A99}"/>
          </ac:spMkLst>
        </pc:spChg>
        <pc:spChg chg="mod">
          <ac:chgData name="Marina Genchev" userId="50cd68f6-500d-4e9d-9e0a-6d16679e1f33" providerId="ADAL" clId="{5130C2D1-A4E7-46E9-B05D-519B4DEB05BA}" dt="2024-01-22T19:17:33.073" v="1245"/>
          <ac:spMkLst>
            <pc:docMk/>
            <pc:sldMk cId="408472152" sldId="5938"/>
            <ac:spMk id="14" creationId="{2DC09B55-F8CE-D304-A84B-2E9A344057EA}"/>
          </ac:spMkLst>
        </pc:spChg>
        <pc:spChg chg="mod">
          <ac:chgData name="Marina Genchev" userId="50cd68f6-500d-4e9d-9e0a-6d16679e1f33" providerId="ADAL" clId="{5130C2D1-A4E7-46E9-B05D-519B4DEB05BA}" dt="2024-01-22T19:17:33.073" v="1245"/>
          <ac:spMkLst>
            <pc:docMk/>
            <pc:sldMk cId="408472152" sldId="5938"/>
            <ac:spMk id="15" creationId="{1F426A99-2EA0-E079-8C60-1D462C0CFFD0}"/>
          </ac:spMkLst>
        </pc:spChg>
        <pc:spChg chg="mod">
          <ac:chgData name="Marina Genchev" userId="50cd68f6-500d-4e9d-9e0a-6d16679e1f33" providerId="ADAL" clId="{5130C2D1-A4E7-46E9-B05D-519B4DEB05BA}" dt="2024-01-22T19:17:33.073" v="1245"/>
          <ac:spMkLst>
            <pc:docMk/>
            <pc:sldMk cId="408472152" sldId="5938"/>
            <ac:spMk id="17" creationId="{D6A817BC-57CE-9F7B-E974-10024C782005}"/>
          </ac:spMkLst>
        </pc:spChg>
        <pc:spChg chg="mod">
          <ac:chgData name="Marina Genchev" userId="50cd68f6-500d-4e9d-9e0a-6d16679e1f33" providerId="ADAL" clId="{5130C2D1-A4E7-46E9-B05D-519B4DEB05BA}" dt="2024-01-22T19:17:33.073" v="1245"/>
          <ac:spMkLst>
            <pc:docMk/>
            <pc:sldMk cId="408472152" sldId="5938"/>
            <ac:spMk id="18" creationId="{FC5D0097-6FB5-AFDA-207C-28793E548725}"/>
          </ac:spMkLst>
        </pc:spChg>
        <pc:spChg chg="mod">
          <ac:chgData name="Marina Genchev" userId="50cd68f6-500d-4e9d-9e0a-6d16679e1f33" providerId="ADAL" clId="{5130C2D1-A4E7-46E9-B05D-519B4DEB05BA}" dt="2024-01-22T19:17:33.073" v="1245"/>
          <ac:spMkLst>
            <pc:docMk/>
            <pc:sldMk cId="408472152" sldId="5938"/>
            <ac:spMk id="19" creationId="{8F7916DA-B002-9FAF-3207-812528ADE786}"/>
          </ac:spMkLst>
        </pc:spChg>
        <pc:spChg chg="mod">
          <ac:chgData name="Marina Genchev" userId="50cd68f6-500d-4e9d-9e0a-6d16679e1f33" providerId="ADAL" clId="{5130C2D1-A4E7-46E9-B05D-519B4DEB05BA}" dt="2024-01-22T19:17:33.073" v="1245"/>
          <ac:spMkLst>
            <pc:docMk/>
            <pc:sldMk cId="408472152" sldId="5938"/>
            <ac:spMk id="20" creationId="{ABDF64B1-D6CA-1785-F9FD-F432717999E9}"/>
          </ac:spMkLst>
        </pc:spChg>
        <pc:spChg chg="mod">
          <ac:chgData name="Marina Genchev" userId="50cd68f6-500d-4e9d-9e0a-6d16679e1f33" providerId="ADAL" clId="{5130C2D1-A4E7-46E9-B05D-519B4DEB05BA}" dt="2024-01-22T19:17:33.073" v="1245"/>
          <ac:spMkLst>
            <pc:docMk/>
            <pc:sldMk cId="408472152" sldId="5938"/>
            <ac:spMk id="21" creationId="{EC9FC9CF-1F8A-52F9-24E2-3DA2104A5FD3}"/>
          </ac:spMkLst>
        </pc:spChg>
        <pc:spChg chg="mod">
          <ac:chgData name="Marina Genchev" userId="50cd68f6-500d-4e9d-9e0a-6d16679e1f33" providerId="ADAL" clId="{5130C2D1-A4E7-46E9-B05D-519B4DEB05BA}" dt="2024-01-22T19:17:33.073" v="1245"/>
          <ac:spMkLst>
            <pc:docMk/>
            <pc:sldMk cId="408472152" sldId="5938"/>
            <ac:spMk id="22" creationId="{F84AD5D7-8A40-0268-B86A-38042F0C4441}"/>
          </ac:spMkLst>
        </pc:spChg>
        <pc:spChg chg="mod">
          <ac:chgData name="Marina Genchev" userId="50cd68f6-500d-4e9d-9e0a-6d16679e1f33" providerId="ADAL" clId="{5130C2D1-A4E7-46E9-B05D-519B4DEB05BA}" dt="2024-01-22T19:17:33.073" v="1245"/>
          <ac:spMkLst>
            <pc:docMk/>
            <pc:sldMk cId="408472152" sldId="5938"/>
            <ac:spMk id="23" creationId="{F6CA6AE8-8DCE-BE50-EDB4-ADEE283088CE}"/>
          </ac:spMkLst>
        </pc:spChg>
        <pc:spChg chg="mod">
          <ac:chgData name="Marina Genchev" userId="50cd68f6-500d-4e9d-9e0a-6d16679e1f33" providerId="ADAL" clId="{5130C2D1-A4E7-46E9-B05D-519B4DEB05BA}" dt="2024-01-22T19:17:33.073" v="1245"/>
          <ac:spMkLst>
            <pc:docMk/>
            <pc:sldMk cId="408472152" sldId="5938"/>
            <ac:spMk id="24" creationId="{F6799AF0-2CE4-0027-EE54-9C7F8EE1E8B2}"/>
          </ac:spMkLst>
        </pc:spChg>
        <pc:spChg chg="mod">
          <ac:chgData name="Marina Genchev" userId="50cd68f6-500d-4e9d-9e0a-6d16679e1f33" providerId="ADAL" clId="{5130C2D1-A4E7-46E9-B05D-519B4DEB05BA}" dt="2024-01-22T19:17:33.073" v="1245"/>
          <ac:spMkLst>
            <pc:docMk/>
            <pc:sldMk cId="408472152" sldId="5938"/>
            <ac:spMk id="25" creationId="{9801434E-115C-B326-79F7-A16DA24F27EE}"/>
          </ac:spMkLst>
        </pc:spChg>
        <pc:spChg chg="mod">
          <ac:chgData name="Marina Genchev" userId="50cd68f6-500d-4e9d-9e0a-6d16679e1f33" providerId="ADAL" clId="{5130C2D1-A4E7-46E9-B05D-519B4DEB05BA}" dt="2024-01-22T19:17:33.073" v="1245"/>
          <ac:spMkLst>
            <pc:docMk/>
            <pc:sldMk cId="408472152" sldId="5938"/>
            <ac:spMk id="26" creationId="{1214BD9A-3365-1470-3141-DF1063F7B08D}"/>
          </ac:spMkLst>
        </pc:spChg>
        <pc:spChg chg="mod">
          <ac:chgData name="Marina Genchev" userId="50cd68f6-500d-4e9d-9e0a-6d16679e1f33" providerId="ADAL" clId="{5130C2D1-A4E7-46E9-B05D-519B4DEB05BA}" dt="2024-01-22T19:17:33.073" v="1245"/>
          <ac:spMkLst>
            <pc:docMk/>
            <pc:sldMk cId="408472152" sldId="5938"/>
            <ac:spMk id="28" creationId="{F2E1932E-AD22-7CE0-C843-063AEB232FBE}"/>
          </ac:spMkLst>
        </pc:spChg>
        <pc:spChg chg="mod">
          <ac:chgData name="Marina Genchev" userId="50cd68f6-500d-4e9d-9e0a-6d16679e1f33" providerId="ADAL" clId="{5130C2D1-A4E7-46E9-B05D-519B4DEB05BA}" dt="2024-01-22T19:17:33.073" v="1245"/>
          <ac:spMkLst>
            <pc:docMk/>
            <pc:sldMk cId="408472152" sldId="5938"/>
            <ac:spMk id="29" creationId="{64A3BC61-1945-2088-C9E5-08F78F49B3D3}"/>
          </ac:spMkLst>
        </pc:spChg>
        <pc:spChg chg="mod">
          <ac:chgData name="Marina Genchev" userId="50cd68f6-500d-4e9d-9e0a-6d16679e1f33" providerId="ADAL" clId="{5130C2D1-A4E7-46E9-B05D-519B4DEB05BA}" dt="2024-01-22T19:17:33.073" v="1245"/>
          <ac:spMkLst>
            <pc:docMk/>
            <pc:sldMk cId="408472152" sldId="5938"/>
            <ac:spMk id="30" creationId="{E8BABCDC-B1BC-59C9-87CF-5E8E01BD7829}"/>
          </ac:spMkLst>
        </pc:spChg>
        <pc:spChg chg="mod">
          <ac:chgData name="Marina Genchev" userId="50cd68f6-500d-4e9d-9e0a-6d16679e1f33" providerId="ADAL" clId="{5130C2D1-A4E7-46E9-B05D-519B4DEB05BA}" dt="2024-01-22T19:17:33.073" v="1245"/>
          <ac:spMkLst>
            <pc:docMk/>
            <pc:sldMk cId="408472152" sldId="5938"/>
            <ac:spMk id="32" creationId="{9E00B372-A7B3-3857-099D-B9EADDB3E92B}"/>
          </ac:spMkLst>
        </pc:spChg>
        <pc:spChg chg="mod">
          <ac:chgData name="Marina Genchev" userId="50cd68f6-500d-4e9d-9e0a-6d16679e1f33" providerId="ADAL" clId="{5130C2D1-A4E7-46E9-B05D-519B4DEB05BA}" dt="2024-01-22T19:17:33.073" v="1245"/>
          <ac:spMkLst>
            <pc:docMk/>
            <pc:sldMk cId="408472152" sldId="5938"/>
            <ac:spMk id="33" creationId="{2BD48315-0EA9-8CE0-8CDB-B61FDEE8EA64}"/>
          </ac:spMkLst>
        </pc:spChg>
        <pc:spChg chg="mod">
          <ac:chgData name="Marina Genchev" userId="50cd68f6-500d-4e9d-9e0a-6d16679e1f33" providerId="ADAL" clId="{5130C2D1-A4E7-46E9-B05D-519B4DEB05BA}" dt="2024-01-22T19:17:33.073" v="1245"/>
          <ac:spMkLst>
            <pc:docMk/>
            <pc:sldMk cId="408472152" sldId="5938"/>
            <ac:spMk id="34" creationId="{DF9A7D20-AB6D-4F66-B188-1ACAAD601B11}"/>
          </ac:spMkLst>
        </pc:spChg>
        <pc:spChg chg="mod">
          <ac:chgData name="Marina Genchev" userId="50cd68f6-500d-4e9d-9e0a-6d16679e1f33" providerId="ADAL" clId="{5130C2D1-A4E7-46E9-B05D-519B4DEB05BA}" dt="2024-01-22T19:17:33.073" v="1245"/>
          <ac:spMkLst>
            <pc:docMk/>
            <pc:sldMk cId="408472152" sldId="5938"/>
            <ac:spMk id="35" creationId="{611EE15B-CAE4-A1FC-F3EC-32FD13F2A39E}"/>
          </ac:spMkLst>
        </pc:spChg>
        <pc:spChg chg="mod">
          <ac:chgData name="Marina Genchev" userId="50cd68f6-500d-4e9d-9e0a-6d16679e1f33" providerId="ADAL" clId="{5130C2D1-A4E7-46E9-B05D-519B4DEB05BA}" dt="2024-01-22T19:17:33.073" v="1245"/>
          <ac:spMkLst>
            <pc:docMk/>
            <pc:sldMk cId="408472152" sldId="5938"/>
            <ac:spMk id="37" creationId="{8A750826-23E7-58C4-A30B-71FC604B7F66}"/>
          </ac:spMkLst>
        </pc:spChg>
        <pc:spChg chg="mod">
          <ac:chgData name="Marina Genchev" userId="50cd68f6-500d-4e9d-9e0a-6d16679e1f33" providerId="ADAL" clId="{5130C2D1-A4E7-46E9-B05D-519B4DEB05BA}" dt="2024-01-22T19:17:33.073" v="1245"/>
          <ac:spMkLst>
            <pc:docMk/>
            <pc:sldMk cId="408472152" sldId="5938"/>
            <ac:spMk id="38" creationId="{5328BE2A-DF01-0003-E384-46B11CF747A8}"/>
          </ac:spMkLst>
        </pc:spChg>
        <pc:spChg chg="mod">
          <ac:chgData name="Marina Genchev" userId="50cd68f6-500d-4e9d-9e0a-6d16679e1f33" providerId="ADAL" clId="{5130C2D1-A4E7-46E9-B05D-519B4DEB05BA}" dt="2024-01-22T19:17:35.961" v="1247" actId="1076"/>
          <ac:spMkLst>
            <pc:docMk/>
            <pc:sldMk cId="408472152" sldId="5938"/>
            <ac:spMk id="77" creationId="{A2430B2C-AAC5-4BA1-A84D-B9238D580479}"/>
          </ac:spMkLst>
        </pc:spChg>
        <pc:grpChg chg="add mod">
          <ac:chgData name="Marina Genchev" userId="50cd68f6-500d-4e9d-9e0a-6d16679e1f33" providerId="ADAL" clId="{5130C2D1-A4E7-46E9-B05D-519B4DEB05BA}" dt="2024-01-22T19:17:58.752" v="1253" actId="1076"/>
          <ac:grpSpMkLst>
            <pc:docMk/>
            <pc:sldMk cId="408472152" sldId="5938"/>
            <ac:grpSpMk id="2" creationId="{D6DA6522-E076-A176-4DAD-C836C34030CE}"/>
          </ac:grpSpMkLst>
        </pc:grpChg>
        <pc:grpChg chg="mod">
          <ac:chgData name="Marina Genchev" userId="50cd68f6-500d-4e9d-9e0a-6d16679e1f33" providerId="ADAL" clId="{5130C2D1-A4E7-46E9-B05D-519B4DEB05BA}" dt="2024-01-22T19:17:33.073" v="1245"/>
          <ac:grpSpMkLst>
            <pc:docMk/>
            <pc:sldMk cId="408472152" sldId="5938"/>
            <ac:grpSpMk id="3" creationId="{E01703D9-9F7D-95DC-31B6-9E168C0E9F12}"/>
          </ac:grpSpMkLst>
        </pc:grpChg>
        <pc:grpChg chg="mod">
          <ac:chgData name="Marina Genchev" userId="50cd68f6-500d-4e9d-9e0a-6d16679e1f33" providerId="ADAL" clId="{5130C2D1-A4E7-46E9-B05D-519B4DEB05BA}" dt="2024-01-22T19:17:33.073" v="1245"/>
          <ac:grpSpMkLst>
            <pc:docMk/>
            <pc:sldMk cId="408472152" sldId="5938"/>
            <ac:grpSpMk id="11" creationId="{5BD7A95B-EB00-7C72-BCEA-9CED8F1414D9}"/>
          </ac:grpSpMkLst>
        </pc:grpChg>
        <pc:grpChg chg="mod">
          <ac:chgData name="Marina Genchev" userId="50cd68f6-500d-4e9d-9e0a-6d16679e1f33" providerId="ADAL" clId="{5130C2D1-A4E7-46E9-B05D-519B4DEB05BA}" dt="2024-01-22T19:17:33.073" v="1245"/>
          <ac:grpSpMkLst>
            <pc:docMk/>
            <pc:sldMk cId="408472152" sldId="5938"/>
            <ac:grpSpMk id="16" creationId="{C898CAB6-8B02-B152-1EC0-D7F216CE1B6B}"/>
          </ac:grpSpMkLst>
        </pc:grpChg>
      </pc:sldChg>
      <pc:sldChg chg="addSp delSp modSp mod">
        <pc:chgData name="Marina Genchev" userId="50cd68f6-500d-4e9d-9e0a-6d16679e1f33" providerId="ADAL" clId="{5130C2D1-A4E7-46E9-B05D-519B4DEB05BA}" dt="2024-01-22T19:19:03.081" v="1352" actId="20577"/>
        <pc:sldMkLst>
          <pc:docMk/>
          <pc:sldMk cId="3947866301" sldId="5948"/>
        </pc:sldMkLst>
        <pc:spChg chg="mod">
          <ac:chgData name="Marina Genchev" userId="50cd68f6-500d-4e9d-9e0a-6d16679e1f33" providerId="ADAL" clId="{5130C2D1-A4E7-46E9-B05D-519B4DEB05BA}" dt="2024-01-22T19:16:28.657" v="1229" actId="1076"/>
          <ac:spMkLst>
            <pc:docMk/>
            <pc:sldMk cId="3947866301" sldId="5948"/>
            <ac:spMk id="2" creationId="{C2E8BD54-24AF-4238-A16F-72E4F4917FE3}"/>
          </ac:spMkLst>
        </pc:spChg>
        <pc:spChg chg="mod">
          <ac:chgData name="Marina Genchev" userId="50cd68f6-500d-4e9d-9e0a-6d16679e1f33" providerId="ADAL" clId="{5130C2D1-A4E7-46E9-B05D-519B4DEB05BA}" dt="2024-01-22T19:19:03.081" v="1352" actId="20577"/>
          <ac:spMkLst>
            <pc:docMk/>
            <pc:sldMk cId="3947866301" sldId="5948"/>
            <ac:spMk id="5" creationId="{E43A8094-8007-4CB2-8306-C6F48B477D5A}"/>
          </ac:spMkLst>
        </pc:spChg>
        <pc:spChg chg="mod">
          <ac:chgData name="Marina Genchev" userId="50cd68f6-500d-4e9d-9e0a-6d16679e1f33" providerId="ADAL" clId="{5130C2D1-A4E7-46E9-B05D-519B4DEB05BA}" dt="2024-01-22T19:12:16.203" v="1203"/>
          <ac:spMkLst>
            <pc:docMk/>
            <pc:sldMk cId="3947866301" sldId="5948"/>
            <ac:spMk id="11" creationId="{208CA8DE-0A58-E1A4-9076-FCCF35338E97}"/>
          </ac:spMkLst>
        </pc:spChg>
        <pc:spChg chg="mod">
          <ac:chgData name="Marina Genchev" userId="50cd68f6-500d-4e9d-9e0a-6d16679e1f33" providerId="ADAL" clId="{5130C2D1-A4E7-46E9-B05D-519B4DEB05BA}" dt="2024-01-22T19:12:16.203" v="1203"/>
          <ac:spMkLst>
            <pc:docMk/>
            <pc:sldMk cId="3947866301" sldId="5948"/>
            <ac:spMk id="12" creationId="{C5E6C69B-7E24-7655-8EB6-ED637EBE2F1D}"/>
          </ac:spMkLst>
        </pc:spChg>
        <pc:spChg chg="mod">
          <ac:chgData name="Marina Genchev" userId="50cd68f6-500d-4e9d-9e0a-6d16679e1f33" providerId="ADAL" clId="{5130C2D1-A4E7-46E9-B05D-519B4DEB05BA}" dt="2024-01-22T19:12:16.203" v="1203"/>
          <ac:spMkLst>
            <pc:docMk/>
            <pc:sldMk cId="3947866301" sldId="5948"/>
            <ac:spMk id="13" creationId="{177FFF3A-1E9D-07F5-6391-C6717F4B6431}"/>
          </ac:spMkLst>
        </pc:spChg>
        <pc:spChg chg="mod">
          <ac:chgData name="Marina Genchev" userId="50cd68f6-500d-4e9d-9e0a-6d16679e1f33" providerId="ADAL" clId="{5130C2D1-A4E7-46E9-B05D-519B4DEB05BA}" dt="2024-01-22T19:12:16.203" v="1203"/>
          <ac:spMkLst>
            <pc:docMk/>
            <pc:sldMk cId="3947866301" sldId="5948"/>
            <ac:spMk id="14" creationId="{3DEFC6D7-149C-DADD-A8E3-C12ADC8E474D}"/>
          </ac:spMkLst>
        </pc:spChg>
        <pc:spChg chg="mod">
          <ac:chgData name="Marina Genchev" userId="50cd68f6-500d-4e9d-9e0a-6d16679e1f33" providerId="ADAL" clId="{5130C2D1-A4E7-46E9-B05D-519B4DEB05BA}" dt="2024-01-22T19:12:16.203" v="1203"/>
          <ac:spMkLst>
            <pc:docMk/>
            <pc:sldMk cId="3947866301" sldId="5948"/>
            <ac:spMk id="15" creationId="{76B8B870-5CC7-2839-0F75-6CDE4CC8F491}"/>
          </ac:spMkLst>
        </pc:spChg>
        <pc:spChg chg="mod">
          <ac:chgData name="Marina Genchev" userId="50cd68f6-500d-4e9d-9e0a-6d16679e1f33" providerId="ADAL" clId="{5130C2D1-A4E7-46E9-B05D-519B4DEB05BA}" dt="2024-01-22T19:12:16.203" v="1203"/>
          <ac:spMkLst>
            <pc:docMk/>
            <pc:sldMk cId="3947866301" sldId="5948"/>
            <ac:spMk id="16" creationId="{0FEE8124-A9FE-32B0-4D6F-79CB7C319FB4}"/>
          </ac:spMkLst>
        </pc:spChg>
        <pc:spChg chg="mod">
          <ac:chgData name="Marina Genchev" userId="50cd68f6-500d-4e9d-9e0a-6d16679e1f33" providerId="ADAL" clId="{5130C2D1-A4E7-46E9-B05D-519B4DEB05BA}" dt="2024-01-22T19:12:16.203" v="1203"/>
          <ac:spMkLst>
            <pc:docMk/>
            <pc:sldMk cId="3947866301" sldId="5948"/>
            <ac:spMk id="17" creationId="{A7BC0201-6C47-143F-C168-F637AEB873DA}"/>
          </ac:spMkLst>
        </pc:spChg>
        <pc:spChg chg="mod">
          <ac:chgData name="Marina Genchev" userId="50cd68f6-500d-4e9d-9e0a-6d16679e1f33" providerId="ADAL" clId="{5130C2D1-A4E7-46E9-B05D-519B4DEB05BA}" dt="2024-01-22T19:12:16.203" v="1203"/>
          <ac:spMkLst>
            <pc:docMk/>
            <pc:sldMk cId="3947866301" sldId="5948"/>
            <ac:spMk id="19" creationId="{835CD96E-D8D8-B4E2-CCFC-E6E38215E5E2}"/>
          </ac:spMkLst>
        </pc:spChg>
        <pc:spChg chg="mod">
          <ac:chgData name="Marina Genchev" userId="50cd68f6-500d-4e9d-9e0a-6d16679e1f33" providerId="ADAL" clId="{5130C2D1-A4E7-46E9-B05D-519B4DEB05BA}" dt="2024-01-22T19:12:16.203" v="1203"/>
          <ac:spMkLst>
            <pc:docMk/>
            <pc:sldMk cId="3947866301" sldId="5948"/>
            <ac:spMk id="20" creationId="{53F1DD0B-F951-5A39-8A3E-999BAAA57688}"/>
          </ac:spMkLst>
        </pc:spChg>
        <pc:spChg chg="mod">
          <ac:chgData name="Marina Genchev" userId="50cd68f6-500d-4e9d-9e0a-6d16679e1f33" providerId="ADAL" clId="{5130C2D1-A4E7-46E9-B05D-519B4DEB05BA}" dt="2024-01-22T19:12:16.203" v="1203"/>
          <ac:spMkLst>
            <pc:docMk/>
            <pc:sldMk cId="3947866301" sldId="5948"/>
            <ac:spMk id="21" creationId="{DF64190E-4E40-A8B5-C9E0-FBBD7F3AFA3A}"/>
          </ac:spMkLst>
        </pc:spChg>
        <pc:spChg chg="mod">
          <ac:chgData name="Marina Genchev" userId="50cd68f6-500d-4e9d-9e0a-6d16679e1f33" providerId="ADAL" clId="{5130C2D1-A4E7-46E9-B05D-519B4DEB05BA}" dt="2024-01-22T19:12:16.203" v="1203"/>
          <ac:spMkLst>
            <pc:docMk/>
            <pc:sldMk cId="3947866301" sldId="5948"/>
            <ac:spMk id="22" creationId="{43936EE1-9D18-A375-3C1B-EA865C8FF350}"/>
          </ac:spMkLst>
        </pc:spChg>
        <pc:spChg chg="mod">
          <ac:chgData name="Marina Genchev" userId="50cd68f6-500d-4e9d-9e0a-6d16679e1f33" providerId="ADAL" clId="{5130C2D1-A4E7-46E9-B05D-519B4DEB05BA}" dt="2024-01-22T19:12:16.203" v="1203"/>
          <ac:spMkLst>
            <pc:docMk/>
            <pc:sldMk cId="3947866301" sldId="5948"/>
            <ac:spMk id="24" creationId="{29E64B28-173D-5439-BFC0-823E23F22817}"/>
          </ac:spMkLst>
        </pc:spChg>
        <pc:spChg chg="mod">
          <ac:chgData name="Marina Genchev" userId="50cd68f6-500d-4e9d-9e0a-6d16679e1f33" providerId="ADAL" clId="{5130C2D1-A4E7-46E9-B05D-519B4DEB05BA}" dt="2024-01-22T19:12:16.203" v="1203"/>
          <ac:spMkLst>
            <pc:docMk/>
            <pc:sldMk cId="3947866301" sldId="5948"/>
            <ac:spMk id="25" creationId="{260E9513-9388-F823-7BED-09B58E2E73AF}"/>
          </ac:spMkLst>
        </pc:spChg>
        <pc:spChg chg="mod">
          <ac:chgData name="Marina Genchev" userId="50cd68f6-500d-4e9d-9e0a-6d16679e1f33" providerId="ADAL" clId="{5130C2D1-A4E7-46E9-B05D-519B4DEB05BA}" dt="2024-01-22T19:12:16.203" v="1203"/>
          <ac:spMkLst>
            <pc:docMk/>
            <pc:sldMk cId="3947866301" sldId="5948"/>
            <ac:spMk id="26" creationId="{4E709F50-C07D-7D9B-A6EE-D0B2BA1A9383}"/>
          </ac:spMkLst>
        </pc:spChg>
        <pc:spChg chg="mod">
          <ac:chgData name="Marina Genchev" userId="50cd68f6-500d-4e9d-9e0a-6d16679e1f33" providerId="ADAL" clId="{5130C2D1-A4E7-46E9-B05D-519B4DEB05BA}" dt="2024-01-22T19:12:16.203" v="1203"/>
          <ac:spMkLst>
            <pc:docMk/>
            <pc:sldMk cId="3947866301" sldId="5948"/>
            <ac:spMk id="27" creationId="{1D1D4AEF-A57F-CD44-F7D7-75F7E2075D5C}"/>
          </ac:spMkLst>
        </pc:spChg>
        <pc:spChg chg="mod">
          <ac:chgData name="Marina Genchev" userId="50cd68f6-500d-4e9d-9e0a-6d16679e1f33" providerId="ADAL" clId="{5130C2D1-A4E7-46E9-B05D-519B4DEB05BA}" dt="2024-01-22T19:12:16.203" v="1203"/>
          <ac:spMkLst>
            <pc:docMk/>
            <pc:sldMk cId="3947866301" sldId="5948"/>
            <ac:spMk id="28" creationId="{BAEF748F-8AD2-F690-2736-748A7DAEBFD8}"/>
          </ac:spMkLst>
        </pc:spChg>
        <pc:spChg chg="mod">
          <ac:chgData name="Marina Genchev" userId="50cd68f6-500d-4e9d-9e0a-6d16679e1f33" providerId="ADAL" clId="{5130C2D1-A4E7-46E9-B05D-519B4DEB05BA}" dt="2024-01-22T19:12:16.203" v="1203"/>
          <ac:spMkLst>
            <pc:docMk/>
            <pc:sldMk cId="3947866301" sldId="5948"/>
            <ac:spMk id="29" creationId="{80D6E8BB-09F4-3FE9-D6F1-A982C4BBCFCB}"/>
          </ac:spMkLst>
        </pc:spChg>
        <pc:spChg chg="mod">
          <ac:chgData name="Marina Genchev" userId="50cd68f6-500d-4e9d-9e0a-6d16679e1f33" providerId="ADAL" clId="{5130C2D1-A4E7-46E9-B05D-519B4DEB05BA}" dt="2024-01-22T19:12:16.203" v="1203"/>
          <ac:spMkLst>
            <pc:docMk/>
            <pc:sldMk cId="3947866301" sldId="5948"/>
            <ac:spMk id="30" creationId="{36635ACE-32B6-278E-4295-84F459E6618F}"/>
          </ac:spMkLst>
        </pc:spChg>
        <pc:spChg chg="mod">
          <ac:chgData name="Marina Genchev" userId="50cd68f6-500d-4e9d-9e0a-6d16679e1f33" providerId="ADAL" clId="{5130C2D1-A4E7-46E9-B05D-519B4DEB05BA}" dt="2024-01-22T19:12:16.203" v="1203"/>
          <ac:spMkLst>
            <pc:docMk/>
            <pc:sldMk cId="3947866301" sldId="5948"/>
            <ac:spMk id="31" creationId="{BC537BA2-5C38-F254-A6B2-55F612929BE4}"/>
          </ac:spMkLst>
        </pc:spChg>
        <pc:spChg chg="mod">
          <ac:chgData name="Marina Genchev" userId="50cd68f6-500d-4e9d-9e0a-6d16679e1f33" providerId="ADAL" clId="{5130C2D1-A4E7-46E9-B05D-519B4DEB05BA}" dt="2024-01-22T19:12:16.203" v="1203"/>
          <ac:spMkLst>
            <pc:docMk/>
            <pc:sldMk cId="3947866301" sldId="5948"/>
            <ac:spMk id="32" creationId="{BDD6681D-7A79-8F84-705B-74ABDD26FBAF}"/>
          </ac:spMkLst>
        </pc:spChg>
        <pc:spChg chg="mod">
          <ac:chgData name="Marina Genchev" userId="50cd68f6-500d-4e9d-9e0a-6d16679e1f33" providerId="ADAL" clId="{5130C2D1-A4E7-46E9-B05D-519B4DEB05BA}" dt="2024-01-22T19:12:16.203" v="1203"/>
          <ac:spMkLst>
            <pc:docMk/>
            <pc:sldMk cId="3947866301" sldId="5948"/>
            <ac:spMk id="33" creationId="{7EA5C260-2124-BA78-6D61-23993A16EDE7}"/>
          </ac:spMkLst>
        </pc:spChg>
        <pc:spChg chg="mod">
          <ac:chgData name="Marina Genchev" userId="50cd68f6-500d-4e9d-9e0a-6d16679e1f33" providerId="ADAL" clId="{5130C2D1-A4E7-46E9-B05D-519B4DEB05BA}" dt="2024-01-22T19:12:16.203" v="1203"/>
          <ac:spMkLst>
            <pc:docMk/>
            <pc:sldMk cId="3947866301" sldId="5948"/>
            <ac:spMk id="34" creationId="{E9C94393-FF41-D11D-7F58-9384FBC6391F}"/>
          </ac:spMkLst>
        </pc:spChg>
        <pc:spChg chg="mod">
          <ac:chgData name="Marina Genchev" userId="50cd68f6-500d-4e9d-9e0a-6d16679e1f33" providerId="ADAL" clId="{5130C2D1-A4E7-46E9-B05D-519B4DEB05BA}" dt="2024-01-22T19:12:16.203" v="1203"/>
          <ac:spMkLst>
            <pc:docMk/>
            <pc:sldMk cId="3947866301" sldId="5948"/>
            <ac:spMk id="35" creationId="{B114DEDA-1EB5-43A6-EDBD-2CAF6E941105}"/>
          </ac:spMkLst>
        </pc:spChg>
        <pc:spChg chg="mod">
          <ac:chgData name="Marina Genchev" userId="50cd68f6-500d-4e9d-9e0a-6d16679e1f33" providerId="ADAL" clId="{5130C2D1-A4E7-46E9-B05D-519B4DEB05BA}" dt="2024-01-22T19:12:16.203" v="1203"/>
          <ac:spMkLst>
            <pc:docMk/>
            <pc:sldMk cId="3947866301" sldId="5948"/>
            <ac:spMk id="36" creationId="{239D3A5B-100A-E947-2988-C0CEF793B5F2}"/>
          </ac:spMkLst>
        </pc:spChg>
        <pc:spChg chg="mod">
          <ac:chgData name="Marina Genchev" userId="50cd68f6-500d-4e9d-9e0a-6d16679e1f33" providerId="ADAL" clId="{5130C2D1-A4E7-46E9-B05D-519B4DEB05BA}" dt="2024-01-22T19:12:16.203" v="1203"/>
          <ac:spMkLst>
            <pc:docMk/>
            <pc:sldMk cId="3947866301" sldId="5948"/>
            <ac:spMk id="37" creationId="{EB2DDD18-C655-C777-303D-8F3E267AD251}"/>
          </ac:spMkLst>
        </pc:spChg>
        <pc:spChg chg="mod">
          <ac:chgData name="Marina Genchev" userId="50cd68f6-500d-4e9d-9e0a-6d16679e1f33" providerId="ADAL" clId="{5130C2D1-A4E7-46E9-B05D-519B4DEB05BA}" dt="2024-01-22T19:12:16.203" v="1203"/>
          <ac:spMkLst>
            <pc:docMk/>
            <pc:sldMk cId="3947866301" sldId="5948"/>
            <ac:spMk id="38" creationId="{0A63FDB2-0E3E-E1EA-8D71-A39165AF93EF}"/>
          </ac:spMkLst>
        </pc:spChg>
        <pc:spChg chg="mod">
          <ac:chgData name="Marina Genchev" userId="50cd68f6-500d-4e9d-9e0a-6d16679e1f33" providerId="ADAL" clId="{5130C2D1-A4E7-46E9-B05D-519B4DEB05BA}" dt="2024-01-22T19:12:16.203" v="1203"/>
          <ac:spMkLst>
            <pc:docMk/>
            <pc:sldMk cId="3947866301" sldId="5948"/>
            <ac:spMk id="39" creationId="{ECC3D3C2-01AE-4B8E-5762-A223D2B88F1F}"/>
          </ac:spMkLst>
        </pc:spChg>
        <pc:spChg chg="mod">
          <ac:chgData name="Marina Genchev" userId="50cd68f6-500d-4e9d-9e0a-6d16679e1f33" providerId="ADAL" clId="{5130C2D1-A4E7-46E9-B05D-519B4DEB05BA}" dt="2024-01-22T19:12:16.203" v="1203"/>
          <ac:spMkLst>
            <pc:docMk/>
            <pc:sldMk cId="3947866301" sldId="5948"/>
            <ac:spMk id="40" creationId="{48AC1D1B-0E45-58FC-AFD4-1B203F611F67}"/>
          </ac:spMkLst>
        </pc:spChg>
        <pc:spChg chg="mod">
          <ac:chgData name="Marina Genchev" userId="50cd68f6-500d-4e9d-9e0a-6d16679e1f33" providerId="ADAL" clId="{5130C2D1-A4E7-46E9-B05D-519B4DEB05BA}" dt="2024-01-22T19:12:16.203" v="1203"/>
          <ac:spMkLst>
            <pc:docMk/>
            <pc:sldMk cId="3947866301" sldId="5948"/>
            <ac:spMk id="41" creationId="{CE30ECFF-7D22-40C9-A92F-9A2D911016BE}"/>
          </ac:spMkLst>
        </pc:spChg>
        <pc:spChg chg="mod">
          <ac:chgData name="Marina Genchev" userId="50cd68f6-500d-4e9d-9e0a-6d16679e1f33" providerId="ADAL" clId="{5130C2D1-A4E7-46E9-B05D-519B4DEB05BA}" dt="2024-01-22T19:12:16.203" v="1203"/>
          <ac:spMkLst>
            <pc:docMk/>
            <pc:sldMk cId="3947866301" sldId="5948"/>
            <ac:spMk id="42" creationId="{006C3B9A-0284-8C88-56C4-9155A943C0B3}"/>
          </ac:spMkLst>
        </pc:spChg>
        <pc:grpChg chg="add del mod">
          <ac:chgData name="Marina Genchev" userId="50cd68f6-500d-4e9d-9e0a-6d16679e1f33" providerId="ADAL" clId="{5130C2D1-A4E7-46E9-B05D-519B4DEB05BA}" dt="2024-01-22T19:14:13.010" v="1213" actId="478"/>
          <ac:grpSpMkLst>
            <pc:docMk/>
            <pc:sldMk cId="3947866301" sldId="5948"/>
            <ac:grpSpMk id="3" creationId="{5A1752B9-B4BA-81BD-53DF-CCE8FB4A801A}"/>
          </ac:grpSpMkLst>
        </pc:grpChg>
        <pc:grpChg chg="mod">
          <ac:chgData name="Marina Genchev" userId="50cd68f6-500d-4e9d-9e0a-6d16679e1f33" providerId="ADAL" clId="{5130C2D1-A4E7-46E9-B05D-519B4DEB05BA}" dt="2024-01-22T19:12:16.203" v="1203"/>
          <ac:grpSpMkLst>
            <pc:docMk/>
            <pc:sldMk cId="3947866301" sldId="5948"/>
            <ac:grpSpMk id="10" creationId="{298C7AD7-EF2A-0D5E-DD1F-C130217595D1}"/>
          </ac:grpSpMkLst>
        </pc:grpChg>
        <pc:grpChg chg="mod">
          <ac:chgData name="Marina Genchev" userId="50cd68f6-500d-4e9d-9e0a-6d16679e1f33" providerId="ADAL" clId="{5130C2D1-A4E7-46E9-B05D-519B4DEB05BA}" dt="2024-01-22T19:12:16.203" v="1203"/>
          <ac:grpSpMkLst>
            <pc:docMk/>
            <pc:sldMk cId="3947866301" sldId="5948"/>
            <ac:grpSpMk id="18" creationId="{50AB2647-DDDA-2FA1-64CC-9276677152E6}"/>
          </ac:grpSpMkLst>
        </pc:grpChg>
        <pc:grpChg chg="mod">
          <ac:chgData name="Marina Genchev" userId="50cd68f6-500d-4e9d-9e0a-6d16679e1f33" providerId="ADAL" clId="{5130C2D1-A4E7-46E9-B05D-519B4DEB05BA}" dt="2024-01-22T19:12:16.203" v="1203"/>
          <ac:grpSpMkLst>
            <pc:docMk/>
            <pc:sldMk cId="3947866301" sldId="5948"/>
            <ac:grpSpMk id="23" creationId="{37535D9B-9C6C-08CE-EE22-37D327629A01}"/>
          </ac:grpSpMkLst>
        </pc:grpChg>
        <pc:picChg chg="add mod">
          <ac:chgData name="Marina Genchev" userId="50cd68f6-500d-4e9d-9e0a-6d16679e1f33" providerId="ADAL" clId="{5130C2D1-A4E7-46E9-B05D-519B4DEB05BA}" dt="2024-01-22T19:17:21.632" v="1244" actId="14100"/>
          <ac:picMkLst>
            <pc:docMk/>
            <pc:sldMk cId="3947866301" sldId="5948"/>
            <ac:picMk id="43" creationId="{5BAAB787-FB20-22C7-490F-B65ED9C25728}"/>
          </ac:picMkLst>
        </pc:picChg>
        <pc:picChg chg="add del mod">
          <ac:chgData name="Marina Genchev" userId="50cd68f6-500d-4e9d-9e0a-6d16679e1f33" providerId="ADAL" clId="{5130C2D1-A4E7-46E9-B05D-519B4DEB05BA}" dt="2024-01-22T19:14:29.762" v="1216" actId="478"/>
          <ac:picMkLst>
            <pc:docMk/>
            <pc:sldMk cId="3947866301" sldId="5948"/>
            <ac:picMk id="44" creationId="{1F3ABC98-590E-23A5-3683-3F650C4DAD02}"/>
          </ac:picMkLst>
        </pc:picChg>
        <pc:picChg chg="add mod ord">
          <ac:chgData name="Marina Genchev" userId="50cd68f6-500d-4e9d-9e0a-6d16679e1f33" providerId="ADAL" clId="{5130C2D1-A4E7-46E9-B05D-519B4DEB05BA}" dt="2024-01-22T19:16:39.890" v="1232" actId="167"/>
          <ac:picMkLst>
            <pc:docMk/>
            <pc:sldMk cId="3947866301" sldId="5948"/>
            <ac:picMk id="45" creationId="{7E4A8113-F10F-CDFD-92C1-09FC37A76764}"/>
          </ac:picMkLst>
        </pc:picChg>
        <pc:cxnChg chg="del mod">
          <ac:chgData name="Marina Genchev" userId="50cd68f6-500d-4e9d-9e0a-6d16679e1f33" providerId="ADAL" clId="{5130C2D1-A4E7-46E9-B05D-519B4DEB05BA}" dt="2024-01-22T19:12:28.092" v="1207" actId="478"/>
          <ac:cxnSpMkLst>
            <pc:docMk/>
            <pc:sldMk cId="3947866301" sldId="5948"/>
            <ac:cxnSpMk id="7" creationId="{0AC510E8-02BB-43B8-A3C4-DD651445C4C5}"/>
          </ac:cxnSpMkLst>
        </pc:cxnChg>
        <pc:cxnChg chg="del">
          <ac:chgData name="Marina Genchev" userId="50cd68f6-500d-4e9d-9e0a-6d16679e1f33" providerId="ADAL" clId="{5130C2D1-A4E7-46E9-B05D-519B4DEB05BA}" dt="2024-01-22T19:16:15.697" v="1227" actId="478"/>
          <ac:cxnSpMkLst>
            <pc:docMk/>
            <pc:sldMk cId="3947866301" sldId="5948"/>
            <ac:cxnSpMk id="9" creationId="{50B9DA74-3EE2-AC6D-9CF0-B1B1409DE111}"/>
          </ac:cxnSpMkLst>
        </pc:cxnChg>
      </pc:sldChg>
      <pc:sldChg chg="add del">
        <pc:chgData name="Marina Genchev" userId="50cd68f6-500d-4e9d-9e0a-6d16679e1f33" providerId="ADAL" clId="{5130C2D1-A4E7-46E9-B05D-519B4DEB05BA}" dt="2024-01-22T19:18:00.826" v="1254" actId="47"/>
        <pc:sldMkLst>
          <pc:docMk/>
          <pc:sldMk cId="3468975070" sldId="594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A38131-92D5-4335-8664-0BAE56D87B4A}" type="doc">
      <dgm:prSet loTypeId="urn:microsoft.com/office/officeart/2005/8/layout/venn1" loCatId="list" qsTypeId="urn:microsoft.com/office/officeart/2005/8/quickstyle/simple2" qsCatId="simple" csTypeId="urn:microsoft.com/office/officeart/2005/8/colors/colorful2" csCatId="colorful" phldr="1"/>
      <dgm:spPr/>
      <dgm:t>
        <a:bodyPr/>
        <a:lstStyle/>
        <a:p>
          <a:endParaRPr lang="en-US"/>
        </a:p>
      </dgm:t>
    </dgm:pt>
    <dgm:pt modelId="{D78F505C-422D-43B2-B74C-A689311FEB52}">
      <dgm:prSet phldr="0" custT="1"/>
      <dgm:spPr/>
      <dgm:t>
        <a:bodyPr anchor="ctr" anchorCtr="1"/>
        <a:lstStyle/>
        <a:p>
          <a:pPr algn="ctr" rtl="0"/>
          <a:r>
            <a:rPr lang="en-US" sz="1800" b="1" spc="30" baseline="0" dirty="0">
              <a:latin typeface="+mj-lt"/>
              <a:cs typeface="Calibri"/>
            </a:rPr>
            <a:t>Active System Management to Promote System Flow &amp; Utilization</a:t>
          </a:r>
        </a:p>
      </dgm:t>
    </dgm:pt>
    <dgm:pt modelId="{C12B179E-2B44-4EC8-91CF-946F99EE842A}" type="parTrans" cxnId="{CED2F82F-B434-40BD-BE20-2977FEAC2304}">
      <dgm:prSet/>
      <dgm:spPr/>
      <dgm:t>
        <a:bodyPr/>
        <a:lstStyle/>
        <a:p>
          <a:endParaRPr lang="en-US" sz="2800" b="1" spc="30" baseline="0">
            <a:latin typeface="+mj-lt"/>
          </a:endParaRPr>
        </a:p>
      </dgm:t>
    </dgm:pt>
    <dgm:pt modelId="{75C2CC1C-CC1B-4928-9731-B7CB9A632BF5}" type="sibTrans" cxnId="{CED2F82F-B434-40BD-BE20-2977FEAC2304}">
      <dgm:prSet/>
      <dgm:spPr/>
      <dgm:t>
        <a:bodyPr/>
        <a:lstStyle/>
        <a:p>
          <a:endParaRPr lang="en-US" sz="2800" b="1" spc="30" baseline="0">
            <a:latin typeface="+mj-lt"/>
          </a:endParaRPr>
        </a:p>
      </dgm:t>
    </dgm:pt>
    <dgm:pt modelId="{12A33854-81E8-4071-85B4-1A08E96BDF98}">
      <dgm:prSet phldr="0" custT="1"/>
      <dgm:spPr/>
      <dgm:t>
        <a:bodyPr/>
        <a:lstStyle/>
        <a:p>
          <a:pPr algn="ctr"/>
          <a:r>
            <a:rPr lang="en-US" sz="1800" b="1" spc="30" baseline="0" dirty="0">
              <a:latin typeface="+mj-lt"/>
              <a:cs typeface="Calibri"/>
            </a:rPr>
            <a:t>New PSH Prioritization &amp; “Batch Matching”</a:t>
          </a:r>
        </a:p>
      </dgm:t>
    </dgm:pt>
    <dgm:pt modelId="{029AE128-3BD1-4474-9749-08F113B1E80C}" type="parTrans" cxnId="{D90A2BC5-55E1-49CC-9CEF-FB82B2502A3E}">
      <dgm:prSet/>
      <dgm:spPr/>
      <dgm:t>
        <a:bodyPr/>
        <a:lstStyle/>
        <a:p>
          <a:endParaRPr lang="en-US" sz="2800" b="1" spc="30" baseline="0">
            <a:latin typeface="+mj-lt"/>
          </a:endParaRPr>
        </a:p>
      </dgm:t>
    </dgm:pt>
    <dgm:pt modelId="{B4791183-7BDF-41CC-AEDE-67434D9A46C5}" type="sibTrans" cxnId="{D90A2BC5-55E1-49CC-9CEF-FB82B2502A3E}">
      <dgm:prSet/>
      <dgm:spPr/>
      <dgm:t>
        <a:bodyPr/>
        <a:lstStyle/>
        <a:p>
          <a:endParaRPr lang="en-US" sz="2800" b="1" spc="30" baseline="0">
            <a:latin typeface="+mj-lt"/>
          </a:endParaRPr>
        </a:p>
      </dgm:t>
    </dgm:pt>
    <dgm:pt modelId="{88A4F675-E2A6-4890-9F70-318777B921F6}">
      <dgm:prSet phldr="0" custT="1"/>
      <dgm:spPr/>
      <dgm:t>
        <a:bodyPr anchor="ctr" anchorCtr="1"/>
        <a:lstStyle/>
        <a:p>
          <a:pPr algn="ctr"/>
          <a:r>
            <a:rPr lang="en-US" sz="1800" b="1" spc="30" baseline="0" dirty="0">
              <a:latin typeface="+mj-lt"/>
              <a:cs typeface="Calibri"/>
            </a:rPr>
            <a:t>Creating Equity Allocation Policies</a:t>
          </a:r>
        </a:p>
      </dgm:t>
    </dgm:pt>
    <dgm:pt modelId="{F9C43AC4-9332-454C-B163-C8B8459EC75A}" type="parTrans" cxnId="{84EC373C-84D9-4D15-8F58-D6EDCE6733A0}">
      <dgm:prSet/>
      <dgm:spPr/>
      <dgm:t>
        <a:bodyPr/>
        <a:lstStyle/>
        <a:p>
          <a:endParaRPr lang="en-US" sz="2800" b="1" spc="30" baseline="0">
            <a:latin typeface="+mj-lt"/>
          </a:endParaRPr>
        </a:p>
      </dgm:t>
    </dgm:pt>
    <dgm:pt modelId="{65F0A4A9-4869-455C-BA0F-84A12A9486CF}" type="sibTrans" cxnId="{84EC373C-84D9-4D15-8F58-D6EDCE6733A0}">
      <dgm:prSet/>
      <dgm:spPr/>
      <dgm:t>
        <a:bodyPr/>
        <a:lstStyle/>
        <a:p>
          <a:endParaRPr lang="en-US" sz="2800" b="1" spc="30" baseline="0">
            <a:latin typeface="+mj-lt"/>
          </a:endParaRPr>
        </a:p>
      </dgm:t>
    </dgm:pt>
    <dgm:pt modelId="{DA4228A4-0983-43AC-A677-8315F26549E0}">
      <dgm:prSet phldr="0" custT="1"/>
      <dgm:spPr/>
      <dgm:t>
        <a:bodyPr/>
        <a:lstStyle/>
        <a:p>
          <a:pPr algn="ctr"/>
          <a:r>
            <a:rPr lang="en-US" sz="1800" b="1" spc="30" baseline="0" dirty="0">
              <a:latin typeface="+mj-lt"/>
              <a:cs typeface="Calibri"/>
            </a:rPr>
            <a:t>Centering the Voice of Lived Experience</a:t>
          </a:r>
        </a:p>
      </dgm:t>
    </dgm:pt>
    <dgm:pt modelId="{7310183A-5BF9-4A7C-BAB5-1FF23BE06F38}" type="parTrans" cxnId="{914FE8A9-5CB2-4EF5-8D03-9479A2AF801D}">
      <dgm:prSet/>
      <dgm:spPr/>
      <dgm:t>
        <a:bodyPr/>
        <a:lstStyle/>
        <a:p>
          <a:endParaRPr lang="en-US" sz="2800" b="1" spc="30" baseline="0">
            <a:latin typeface="+mj-lt"/>
          </a:endParaRPr>
        </a:p>
      </dgm:t>
    </dgm:pt>
    <dgm:pt modelId="{0F468228-F72D-4001-98EF-4307A5B93DF5}" type="sibTrans" cxnId="{914FE8A9-5CB2-4EF5-8D03-9479A2AF801D}">
      <dgm:prSet/>
      <dgm:spPr/>
      <dgm:t>
        <a:bodyPr/>
        <a:lstStyle/>
        <a:p>
          <a:endParaRPr lang="en-US" sz="2800" b="1" spc="30" baseline="0">
            <a:latin typeface="+mj-lt"/>
          </a:endParaRPr>
        </a:p>
      </dgm:t>
    </dgm:pt>
    <dgm:pt modelId="{099869CA-73EF-4AF5-9492-FCF5D7BBD7A1}">
      <dgm:prSet phldr="0" custT="1"/>
      <dgm:spPr/>
      <dgm:t>
        <a:bodyPr anchor="ctr" anchorCtr="1"/>
        <a:lstStyle/>
        <a:p>
          <a:pPr algn="ctr"/>
          <a:r>
            <a:rPr lang="en-US" sz="1800" b="1" spc="30" baseline="0" dirty="0">
              <a:latin typeface="+mj-lt"/>
              <a:cs typeface="Segoe UI"/>
            </a:rPr>
            <a:t>Tracking System Key Performance Indicators</a:t>
          </a:r>
          <a:endParaRPr lang="en-US" sz="1800" b="1" spc="30" baseline="0" dirty="0">
            <a:latin typeface="+mj-lt"/>
            <a:cs typeface="Calibri"/>
          </a:endParaRPr>
        </a:p>
      </dgm:t>
    </dgm:pt>
    <dgm:pt modelId="{DC2C424B-13B0-437C-AAF6-395EE99EFA1B}" type="parTrans" cxnId="{24BC05C5-EDCE-462A-86B2-F96F128BF61F}">
      <dgm:prSet/>
      <dgm:spPr/>
      <dgm:t>
        <a:bodyPr/>
        <a:lstStyle/>
        <a:p>
          <a:endParaRPr lang="en-US" sz="2800" b="1" spc="30" baseline="0">
            <a:latin typeface="+mj-lt"/>
          </a:endParaRPr>
        </a:p>
      </dgm:t>
    </dgm:pt>
    <dgm:pt modelId="{13142D99-8CC8-409C-AA94-D9024A32901A}" type="sibTrans" cxnId="{24BC05C5-EDCE-462A-86B2-F96F128BF61F}">
      <dgm:prSet/>
      <dgm:spPr/>
      <dgm:t>
        <a:bodyPr/>
        <a:lstStyle/>
        <a:p>
          <a:endParaRPr lang="en-US" sz="2800" b="1" spc="30" baseline="0">
            <a:latin typeface="+mj-lt"/>
          </a:endParaRPr>
        </a:p>
      </dgm:t>
    </dgm:pt>
    <dgm:pt modelId="{C515DBF0-2519-4B26-9A47-12DBDAE4BDDB}">
      <dgm:prSet phldr="0" custT="1"/>
      <dgm:spPr/>
      <dgm:t>
        <a:bodyPr/>
        <a:lstStyle/>
        <a:p>
          <a:pPr algn="ctr"/>
          <a:r>
            <a:rPr lang="en-US" sz="1800" b="1" spc="30" baseline="0" dirty="0">
              <a:latin typeface="+mj-lt"/>
              <a:cs typeface="Calibri"/>
            </a:rPr>
            <a:t>Creating Equity Evaluation Framework &amp; Goals</a:t>
          </a:r>
          <a:endParaRPr lang="en-US" sz="1800" b="1" spc="30" baseline="0" dirty="0">
            <a:latin typeface="+mj-lt"/>
            <a:cs typeface="Segoe UI"/>
          </a:endParaRPr>
        </a:p>
      </dgm:t>
    </dgm:pt>
    <dgm:pt modelId="{8BDF44A1-7769-493E-9A60-F0CA038F470E}" type="parTrans" cxnId="{AB110E1C-A0AE-4DA6-A381-4534FC71EA26}">
      <dgm:prSet/>
      <dgm:spPr/>
      <dgm:t>
        <a:bodyPr/>
        <a:lstStyle/>
        <a:p>
          <a:endParaRPr lang="en-US" sz="2800" b="1" spc="30" baseline="0">
            <a:latin typeface="+mj-lt"/>
          </a:endParaRPr>
        </a:p>
      </dgm:t>
    </dgm:pt>
    <dgm:pt modelId="{BA6A1E48-DB3E-4EAF-B5AC-C734A56FD392}" type="sibTrans" cxnId="{AB110E1C-A0AE-4DA6-A381-4534FC71EA26}">
      <dgm:prSet/>
      <dgm:spPr/>
      <dgm:t>
        <a:bodyPr/>
        <a:lstStyle/>
        <a:p>
          <a:endParaRPr lang="en-US" sz="2800" b="1" spc="30" baseline="0">
            <a:latin typeface="+mj-lt"/>
          </a:endParaRPr>
        </a:p>
      </dgm:t>
    </dgm:pt>
    <dgm:pt modelId="{DAE30E4D-E629-42A1-AC03-A4C3367526FD}">
      <dgm:prSet phldrT="[Text]" phldr="0" custT="1"/>
      <dgm:spPr/>
      <dgm:t>
        <a:bodyPr anchor="ctr" anchorCtr="1"/>
        <a:lstStyle/>
        <a:p>
          <a:pPr algn="ctr"/>
          <a:r>
            <a:rPr lang="en-US" sz="1800" b="1" spc="30" baseline="0" dirty="0">
              <a:latin typeface="+mj-lt"/>
              <a:cs typeface="Calibri"/>
            </a:rPr>
            <a:t>Targeted Use of New &amp; Existing CES Assessment Tools</a:t>
          </a:r>
          <a:endParaRPr lang="en-US" sz="1800" b="1" spc="30" baseline="0" dirty="0">
            <a:latin typeface="+mj-lt"/>
            <a:cs typeface="Segoe UI"/>
          </a:endParaRPr>
        </a:p>
      </dgm:t>
    </dgm:pt>
    <dgm:pt modelId="{E2EEE121-32AB-477E-A251-D6FE4782BB1D}" type="sibTrans" cxnId="{C0C10E75-4FFF-431C-89D4-7918EDE6E095}">
      <dgm:prSet/>
      <dgm:spPr/>
      <dgm:t>
        <a:bodyPr/>
        <a:lstStyle/>
        <a:p>
          <a:endParaRPr lang="en-US" sz="2800" b="1" spc="30" baseline="0">
            <a:latin typeface="+mj-lt"/>
          </a:endParaRPr>
        </a:p>
      </dgm:t>
    </dgm:pt>
    <dgm:pt modelId="{35C93E14-5F33-4568-BD2A-1B3513B57EAF}" type="parTrans" cxnId="{C0C10E75-4FFF-431C-89D4-7918EDE6E095}">
      <dgm:prSet/>
      <dgm:spPr/>
      <dgm:t>
        <a:bodyPr/>
        <a:lstStyle/>
        <a:p>
          <a:endParaRPr lang="en-US" sz="2800" b="1" spc="30" baseline="0">
            <a:latin typeface="+mj-lt"/>
          </a:endParaRPr>
        </a:p>
      </dgm:t>
    </dgm:pt>
    <dgm:pt modelId="{0FF46DBD-0457-9F40-B651-CF978F34296B}" type="pres">
      <dgm:prSet presAssocID="{A3A38131-92D5-4335-8664-0BAE56D87B4A}" presName="compositeShape" presStyleCnt="0">
        <dgm:presLayoutVars>
          <dgm:chMax val="7"/>
          <dgm:dir/>
          <dgm:resizeHandles val="exact"/>
        </dgm:presLayoutVars>
      </dgm:prSet>
      <dgm:spPr/>
    </dgm:pt>
    <dgm:pt modelId="{26036FB5-9B9E-874D-B559-49DE7479FC1D}" type="pres">
      <dgm:prSet presAssocID="{D78F505C-422D-43B2-B74C-A689311FEB52}" presName="circ1" presStyleLbl="vennNode1" presStyleIdx="0" presStyleCnt="7"/>
      <dgm:spPr>
        <a:solidFill>
          <a:schemeClr val="bg2">
            <a:lumMod val="50000"/>
            <a:alpha val="50000"/>
          </a:schemeClr>
        </a:solidFill>
      </dgm:spPr>
    </dgm:pt>
    <dgm:pt modelId="{385287FB-7459-ED48-96C8-2AB5439AC125}" type="pres">
      <dgm:prSet presAssocID="{D78F505C-422D-43B2-B74C-A689311FEB52}" presName="circ1Tx" presStyleLbl="revTx" presStyleIdx="0" presStyleCnt="0" custLinFactNeighborY="28056">
        <dgm:presLayoutVars>
          <dgm:chMax val="0"/>
          <dgm:chPref val="0"/>
          <dgm:bulletEnabled val="1"/>
        </dgm:presLayoutVars>
      </dgm:prSet>
      <dgm:spPr/>
    </dgm:pt>
    <dgm:pt modelId="{39726A62-2439-624B-95C8-F29A1C03C267}" type="pres">
      <dgm:prSet presAssocID="{12A33854-81E8-4071-85B4-1A08E96BDF98}" presName="circ2" presStyleLbl="vennNode1" presStyleIdx="1" presStyleCnt="7"/>
      <dgm:spPr>
        <a:solidFill>
          <a:schemeClr val="accent1">
            <a:alpha val="50000"/>
          </a:schemeClr>
        </a:solidFill>
      </dgm:spPr>
    </dgm:pt>
    <dgm:pt modelId="{580E61BF-255F-804C-940E-A40434A92640}" type="pres">
      <dgm:prSet presAssocID="{12A33854-81E8-4071-85B4-1A08E96BDF98}" presName="circ2Tx" presStyleLbl="revTx" presStyleIdx="0" presStyleCnt="0" custScaleX="113083">
        <dgm:presLayoutVars>
          <dgm:chMax val="0"/>
          <dgm:chPref val="0"/>
          <dgm:bulletEnabled val="1"/>
        </dgm:presLayoutVars>
      </dgm:prSet>
      <dgm:spPr/>
    </dgm:pt>
    <dgm:pt modelId="{F7402D66-A462-3F40-8BE8-5E4800EC661B}" type="pres">
      <dgm:prSet presAssocID="{88A4F675-E2A6-4890-9F70-318777B921F6}" presName="circ3" presStyleLbl="vennNode1" presStyleIdx="2" presStyleCnt="7"/>
      <dgm:spPr>
        <a:solidFill>
          <a:schemeClr val="accent2">
            <a:alpha val="50000"/>
          </a:schemeClr>
        </a:solidFill>
      </dgm:spPr>
    </dgm:pt>
    <dgm:pt modelId="{132F819B-BEF3-0340-9C53-7E52D1550280}" type="pres">
      <dgm:prSet presAssocID="{88A4F675-E2A6-4890-9F70-318777B921F6}" presName="circ3Tx" presStyleLbl="revTx" presStyleIdx="0" presStyleCnt="0" custScaleX="114462">
        <dgm:presLayoutVars>
          <dgm:chMax val="0"/>
          <dgm:chPref val="0"/>
          <dgm:bulletEnabled val="1"/>
        </dgm:presLayoutVars>
      </dgm:prSet>
      <dgm:spPr/>
    </dgm:pt>
    <dgm:pt modelId="{9695EDF5-3959-1948-931E-8114329A3B6D}" type="pres">
      <dgm:prSet presAssocID="{DA4228A4-0983-43AC-A677-8315F26549E0}" presName="circ4" presStyleLbl="vennNode1" presStyleIdx="3" presStyleCnt="7"/>
      <dgm:spPr>
        <a:solidFill>
          <a:schemeClr val="accent3">
            <a:alpha val="50000"/>
          </a:schemeClr>
        </a:solidFill>
      </dgm:spPr>
    </dgm:pt>
    <dgm:pt modelId="{6FDA17C3-A942-934D-B965-6A6BFB4820CA}" type="pres">
      <dgm:prSet presAssocID="{DA4228A4-0983-43AC-A677-8315F26549E0}" presName="circ4Tx" presStyleLbl="revTx" presStyleIdx="0" presStyleCnt="0" custLinFactNeighborY="-11861">
        <dgm:presLayoutVars>
          <dgm:chMax val="0"/>
          <dgm:chPref val="0"/>
          <dgm:bulletEnabled val="1"/>
        </dgm:presLayoutVars>
      </dgm:prSet>
      <dgm:spPr/>
    </dgm:pt>
    <dgm:pt modelId="{5DDF6DF5-88ED-584F-9BFF-3BAC7DBD341A}" type="pres">
      <dgm:prSet presAssocID="{099869CA-73EF-4AF5-9492-FCF5D7BBD7A1}" presName="circ5" presStyleLbl="vennNode1" presStyleIdx="4" presStyleCnt="7"/>
      <dgm:spPr>
        <a:solidFill>
          <a:schemeClr val="accent4">
            <a:alpha val="50000"/>
          </a:schemeClr>
        </a:solidFill>
      </dgm:spPr>
    </dgm:pt>
    <dgm:pt modelId="{0B4F77F1-7AA1-984D-BF24-6F17D7F1A009}" type="pres">
      <dgm:prSet presAssocID="{099869CA-73EF-4AF5-9492-FCF5D7BBD7A1}" presName="circ5Tx" presStyleLbl="revTx" presStyleIdx="0" presStyleCnt="0" custLinFactNeighborY="-11861">
        <dgm:presLayoutVars>
          <dgm:chMax val="0"/>
          <dgm:chPref val="0"/>
          <dgm:bulletEnabled val="1"/>
        </dgm:presLayoutVars>
      </dgm:prSet>
      <dgm:spPr/>
    </dgm:pt>
    <dgm:pt modelId="{70A56D0F-EE80-CE46-95A6-45B1B5A0EEC3}" type="pres">
      <dgm:prSet presAssocID="{C515DBF0-2519-4B26-9A47-12DBDAE4BDDB}" presName="circ6" presStyleLbl="vennNode1" presStyleIdx="5" presStyleCnt="7"/>
      <dgm:spPr>
        <a:solidFill>
          <a:schemeClr val="accent5">
            <a:alpha val="50000"/>
          </a:schemeClr>
        </a:solidFill>
      </dgm:spPr>
    </dgm:pt>
    <dgm:pt modelId="{0D733ABC-86EA-8449-8708-16630180B746}" type="pres">
      <dgm:prSet presAssocID="{C515DBF0-2519-4B26-9A47-12DBDAE4BDDB}" presName="circ6Tx" presStyleLbl="revTx" presStyleIdx="0" presStyleCnt="0" custScaleX="110661">
        <dgm:presLayoutVars>
          <dgm:chMax val="0"/>
          <dgm:chPref val="0"/>
          <dgm:bulletEnabled val="1"/>
        </dgm:presLayoutVars>
      </dgm:prSet>
      <dgm:spPr/>
    </dgm:pt>
    <dgm:pt modelId="{2AE73087-3C41-5747-BA95-B6C5D9DA2C0E}" type="pres">
      <dgm:prSet presAssocID="{DAE30E4D-E629-42A1-AC03-A4C3367526FD}" presName="circ7" presStyleLbl="vennNode1" presStyleIdx="6" presStyleCnt="7"/>
      <dgm:spPr>
        <a:solidFill>
          <a:schemeClr val="tx2">
            <a:alpha val="50000"/>
          </a:schemeClr>
        </a:solidFill>
      </dgm:spPr>
    </dgm:pt>
    <dgm:pt modelId="{635A8D36-BB39-804C-8421-92A3A2833D06}" type="pres">
      <dgm:prSet presAssocID="{DAE30E4D-E629-42A1-AC03-A4C3367526FD}" presName="circ7Tx" presStyleLbl="revTx" presStyleIdx="0" presStyleCnt="0">
        <dgm:presLayoutVars>
          <dgm:chMax val="0"/>
          <dgm:chPref val="0"/>
          <dgm:bulletEnabled val="1"/>
        </dgm:presLayoutVars>
      </dgm:prSet>
      <dgm:spPr/>
    </dgm:pt>
  </dgm:ptLst>
  <dgm:cxnLst>
    <dgm:cxn modelId="{923D4F04-9885-3C46-A7A8-EBB206350DAB}" type="presOf" srcId="{C515DBF0-2519-4B26-9A47-12DBDAE4BDDB}" destId="{0D733ABC-86EA-8449-8708-16630180B746}" srcOrd="0" destOrd="0" presId="urn:microsoft.com/office/officeart/2005/8/layout/venn1"/>
    <dgm:cxn modelId="{4DDBE709-48E7-CA49-B854-B353DEE061E0}" type="presOf" srcId="{88A4F675-E2A6-4890-9F70-318777B921F6}" destId="{132F819B-BEF3-0340-9C53-7E52D1550280}" srcOrd="0" destOrd="0" presId="urn:microsoft.com/office/officeart/2005/8/layout/venn1"/>
    <dgm:cxn modelId="{AB110E1C-A0AE-4DA6-A381-4534FC71EA26}" srcId="{A3A38131-92D5-4335-8664-0BAE56D87B4A}" destId="{C515DBF0-2519-4B26-9A47-12DBDAE4BDDB}" srcOrd="5" destOrd="0" parTransId="{8BDF44A1-7769-493E-9A60-F0CA038F470E}" sibTransId="{BA6A1E48-DB3E-4EAF-B5AC-C734A56FD392}"/>
    <dgm:cxn modelId="{CED2F82F-B434-40BD-BE20-2977FEAC2304}" srcId="{A3A38131-92D5-4335-8664-0BAE56D87B4A}" destId="{D78F505C-422D-43B2-B74C-A689311FEB52}" srcOrd="0" destOrd="0" parTransId="{C12B179E-2B44-4EC8-91CF-946F99EE842A}" sibTransId="{75C2CC1C-CC1B-4928-9731-B7CB9A632BF5}"/>
    <dgm:cxn modelId="{84EC373C-84D9-4D15-8F58-D6EDCE6733A0}" srcId="{A3A38131-92D5-4335-8664-0BAE56D87B4A}" destId="{88A4F675-E2A6-4890-9F70-318777B921F6}" srcOrd="2" destOrd="0" parTransId="{F9C43AC4-9332-454C-B163-C8B8459EC75A}" sibTransId="{65F0A4A9-4869-455C-BA0F-84A12A9486CF}"/>
    <dgm:cxn modelId="{67785D61-043F-D742-9E3A-7ED55F9338E5}" type="presOf" srcId="{DAE30E4D-E629-42A1-AC03-A4C3367526FD}" destId="{635A8D36-BB39-804C-8421-92A3A2833D06}" srcOrd="0" destOrd="0" presId="urn:microsoft.com/office/officeart/2005/8/layout/venn1"/>
    <dgm:cxn modelId="{4C144C45-916C-D247-9713-546BA236F2E8}" type="presOf" srcId="{099869CA-73EF-4AF5-9492-FCF5D7BBD7A1}" destId="{0B4F77F1-7AA1-984D-BF24-6F17D7F1A009}" srcOrd="0" destOrd="0" presId="urn:microsoft.com/office/officeart/2005/8/layout/venn1"/>
    <dgm:cxn modelId="{C0C10E75-4FFF-431C-89D4-7918EDE6E095}" srcId="{A3A38131-92D5-4335-8664-0BAE56D87B4A}" destId="{DAE30E4D-E629-42A1-AC03-A4C3367526FD}" srcOrd="6" destOrd="0" parTransId="{35C93E14-5F33-4568-BD2A-1B3513B57EAF}" sibTransId="{E2EEE121-32AB-477E-A251-D6FE4782BB1D}"/>
    <dgm:cxn modelId="{914FE8A9-5CB2-4EF5-8D03-9479A2AF801D}" srcId="{A3A38131-92D5-4335-8664-0BAE56D87B4A}" destId="{DA4228A4-0983-43AC-A677-8315F26549E0}" srcOrd="3" destOrd="0" parTransId="{7310183A-5BF9-4A7C-BAB5-1FF23BE06F38}" sibTransId="{0F468228-F72D-4001-98EF-4307A5B93DF5}"/>
    <dgm:cxn modelId="{2FE5A4B6-0DC6-C241-8F38-19560473BF6D}" type="presOf" srcId="{A3A38131-92D5-4335-8664-0BAE56D87B4A}" destId="{0FF46DBD-0457-9F40-B651-CF978F34296B}" srcOrd="0" destOrd="0" presId="urn:microsoft.com/office/officeart/2005/8/layout/venn1"/>
    <dgm:cxn modelId="{24BC05C5-EDCE-462A-86B2-F96F128BF61F}" srcId="{A3A38131-92D5-4335-8664-0BAE56D87B4A}" destId="{099869CA-73EF-4AF5-9492-FCF5D7BBD7A1}" srcOrd="4" destOrd="0" parTransId="{DC2C424B-13B0-437C-AAF6-395EE99EFA1B}" sibTransId="{13142D99-8CC8-409C-AA94-D9024A32901A}"/>
    <dgm:cxn modelId="{D90A2BC5-55E1-49CC-9CEF-FB82B2502A3E}" srcId="{A3A38131-92D5-4335-8664-0BAE56D87B4A}" destId="{12A33854-81E8-4071-85B4-1A08E96BDF98}" srcOrd="1" destOrd="0" parTransId="{029AE128-3BD1-4474-9749-08F113B1E80C}" sibTransId="{B4791183-7BDF-41CC-AEDE-67434D9A46C5}"/>
    <dgm:cxn modelId="{1B48BAC9-D2B9-A146-93E4-BA6A6E22D09A}" type="presOf" srcId="{D78F505C-422D-43B2-B74C-A689311FEB52}" destId="{385287FB-7459-ED48-96C8-2AB5439AC125}" srcOrd="0" destOrd="0" presId="urn:microsoft.com/office/officeart/2005/8/layout/venn1"/>
    <dgm:cxn modelId="{AEBA2BCE-EDB7-714B-9D6B-0229319608F9}" type="presOf" srcId="{12A33854-81E8-4071-85B4-1A08E96BDF98}" destId="{580E61BF-255F-804C-940E-A40434A92640}" srcOrd="0" destOrd="0" presId="urn:microsoft.com/office/officeart/2005/8/layout/venn1"/>
    <dgm:cxn modelId="{2FCEE1DA-52C6-0A46-96C0-CAB919AD4291}" type="presOf" srcId="{DA4228A4-0983-43AC-A677-8315F26549E0}" destId="{6FDA17C3-A942-934D-B965-6A6BFB4820CA}" srcOrd="0" destOrd="0" presId="urn:microsoft.com/office/officeart/2005/8/layout/venn1"/>
    <dgm:cxn modelId="{69E75434-CAA9-EF47-90D9-573C6048C3D4}" type="presParOf" srcId="{0FF46DBD-0457-9F40-B651-CF978F34296B}" destId="{26036FB5-9B9E-874D-B559-49DE7479FC1D}" srcOrd="0" destOrd="0" presId="urn:microsoft.com/office/officeart/2005/8/layout/venn1"/>
    <dgm:cxn modelId="{A13AE46B-D862-1D4C-83FF-804697348C67}" type="presParOf" srcId="{0FF46DBD-0457-9F40-B651-CF978F34296B}" destId="{385287FB-7459-ED48-96C8-2AB5439AC125}" srcOrd="1" destOrd="0" presId="urn:microsoft.com/office/officeart/2005/8/layout/venn1"/>
    <dgm:cxn modelId="{D9AFB05F-50ED-DE42-996E-0245481EEDF2}" type="presParOf" srcId="{0FF46DBD-0457-9F40-B651-CF978F34296B}" destId="{39726A62-2439-624B-95C8-F29A1C03C267}" srcOrd="2" destOrd="0" presId="urn:microsoft.com/office/officeart/2005/8/layout/venn1"/>
    <dgm:cxn modelId="{FDC20BEC-4AAD-F247-94B0-C95CAE3D107F}" type="presParOf" srcId="{0FF46DBD-0457-9F40-B651-CF978F34296B}" destId="{580E61BF-255F-804C-940E-A40434A92640}" srcOrd="3" destOrd="0" presId="urn:microsoft.com/office/officeart/2005/8/layout/venn1"/>
    <dgm:cxn modelId="{38A14066-3091-BA45-8A2E-DAD851CF4685}" type="presParOf" srcId="{0FF46DBD-0457-9F40-B651-CF978F34296B}" destId="{F7402D66-A462-3F40-8BE8-5E4800EC661B}" srcOrd="4" destOrd="0" presId="urn:microsoft.com/office/officeart/2005/8/layout/venn1"/>
    <dgm:cxn modelId="{C1447478-E16B-9F4F-82E7-4BACF6783AE2}" type="presParOf" srcId="{0FF46DBD-0457-9F40-B651-CF978F34296B}" destId="{132F819B-BEF3-0340-9C53-7E52D1550280}" srcOrd="5" destOrd="0" presId="urn:microsoft.com/office/officeart/2005/8/layout/venn1"/>
    <dgm:cxn modelId="{2E01BACE-ABA8-C64F-94FC-A7A47E565092}" type="presParOf" srcId="{0FF46DBD-0457-9F40-B651-CF978F34296B}" destId="{9695EDF5-3959-1948-931E-8114329A3B6D}" srcOrd="6" destOrd="0" presId="urn:microsoft.com/office/officeart/2005/8/layout/venn1"/>
    <dgm:cxn modelId="{B54A50FB-3DCC-D442-8B4A-B2EA78E52BEB}" type="presParOf" srcId="{0FF46DBD-0457-9F40-B651-CF978F34296B}" destId="{6FDA17C3-A942-934D-B965-6A6BFB4820CA}" srcOrd="7" destOrd="0" presId="urn:microsoft.com/office/officeart/2005/8/layout/venn1"/>
    <dgm:cxn modelId="{E602B0D2-AAA8-2346-BA6E-ADFBEFBCB2EA}" type="presParOf" srcId="{0FF46DBD-0457-9F40-B651-CF978F34296B}" destId="{5DDF6DF5-88ED-584F-9BFF-3BAC7DBD341A}" srcOrd="8" destOrd="0" presId="urn:microsoft.com/office/officeart/2005/8/layout/venn1"/>
    <dgm:cxn modelId="{733CCF08-251B-F843-8D3D-E857504C5611}" type="presParOf" srcId="{0FF46DBD-0457-9F40-B651-CF978F34296B}" destId="{0B4F77F1-7AA1-984D-BF24-6F17D7F1A009}" srcOrd="9" destOrd="0" presId="urn:microsoft.com/office/officeart/2005/8/layout/venn1"/>
    <dgm:cxn modelId="{622FD375-0F39-6441-8831-13B9A23CDAAF}" type="presParOf" srcId="{0FF46DBD-0457-9F40-B651-CF978F34296B}" destId="{70A56D0F-EE80-CE46-95A6-45B1B5A0EEC3}" srcOrd="10" destOrd="0" presId="urn:microsoft.com/office/officeart/2005/8/layout/venn1"/>
    <dgm:cxn modelId="{619DE98D-576D-F140-9255-A6DBFFA1898C}" type="presParOf" srcId="{0FF46DBD-0457-9F40-B651-CF978F34296B}" destId="{0D733ABC-86EA-8449-8708-16630180B746}" srcOrd="11" destOrd="0" presId="urn:microsoft.com/office/officeart/2005/8/layout/venn1"/>
    <dgm:cxn modelId="{ADCB3196-F4DA-9240-8771-6FE75683698D}" type="presParOf" srcId="{0FF46DBD-0457-9F40-B651-CF978F34296B}" destId="{2AE73087-3C41-5747-BA95-B6C5D9DA2C0E}" srcOrd="12" destOrd="0" presId="urn:microsoft.com/office/officeart/2005/8/layout/venn1"/>
    <dgm:cxn modelId="{FD1AB280-76AD-7F45-BCF9-0CF2FDFA0D96}" type="presParOf" srcId="{0FF46DBD-0457-9F40-B651-CF978F34296B}" destId="{635A8D36-BB39-804C-8421-92A3A2833D06}"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36FB5-9B9E-874D-B559-49DE7479FC1D}">
      <dsp:nvSpPr>
        <dsp:cNvPr id="0" name=""/>
        <dsp:cNvSpPr/>
      </dsp:nvSpPr>
      <dsp:spPr>
        <a:xfrm>
          <a:off x="4007698" y="1342300"/>
          <a:ext cx="1719578" cy="1719789"/>
        </a:xfrm>
        <a:prstGeom prst="ellipse">
          <a:avLst/>
        </a:prstGeom>
        <a:solidFill>
          <a:schemeClr val="bg2">
            <a:lumMod val="50000"/>
            <a:alpha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385287FB-7459-ED48-96C8-2AB5439AC125}">
      <dsp:nvSpPr>
        <dsp:cNvPr id="0" name=""/>
        <dsp:cNvSpPr/>
      </dsp:nvSpPr>
      <dsp:spPr>
        <a:xfrm>
          <a:off x="3882312" y="295833"/>
          <a:ext cx="1970350" cy="105443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800100" rtl="0">
            <a:lnSpc>
              <a:spcPct val="90000"/>
            </a:lnSpc>
            <a:spcBef>
              <a:spcPct val="0"/>
            </a:spcBef>
            <a:spcAft>
              <a:spcPct val="35000"/>
            </a:spcAft>
            <a:buNone/>
          </a:pPr>
          <a:r>
            <a:rPr lang="en-US" sz="1800" b="1" kern="1200" spc="30" baseline="0" dirty="0">
              <a:latin typeface="+mj-lt"/>
              <a:cs typeface="Calibri"/>
            </a:rPr>
            <a:t>Active System Management to Promote System Flow &amp; Utilization</a:t>
          </a:r>
        </a:p>
      </dsp:txBody>
      <dsp:txXfrm>
        <a:off x="3882312" y="295833"/>
        <a:ext cx="1970350" cy="1054438"/>
      </dsp:txXfrm>
    </dsp:sp>
    <dsp:sp modelId="{39726A62-2439-624B-95C8-F29A1C03C267}">
      <dsp:nvSpPr>
        <dsp:cNvPr id="0" name=""/>
        <dsp:cNvSpPr/>
      </dsp:nvSpPr>
      <dsp:spPr>
        <a:xfrm>
          <a:off x="4512107" y="1584821"/>
          <a:ext cx="1719578" cy="1719789"/>
        </a:xfrm>
        <a:prstGeom prst="ellipse">
          <a:avLst/>
        </a:prstGeom>
        <a:solidFill>
          <a:schemeClr val="accent1">
            <a:alpha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580E61BF-255F-804C-940E-A40434A92640}">
      <dsp:nvSpPr>
        <dsp:cNvPr id="0" name=""/>
        <dsp:cNvSpPr/>
      </dsp:nvSpPr>
      <dsp:spPr>
        <a:xfrm>
          <a:off x="6321907" y="1001716"/>
          <a:ext cx="2106597" cy="115988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spc="30" baseline="0" dirty="0">
              <a:latin typeface="+mj-lt"/>
              <a:cs typeface="Calibri"/>
            </a:rPr>
            <a:t>New PSH Prioritization &amp; “Batch Matching”</a:t>
          </a:r>
        </a:p>
      </dsp:txBody>
      <dsp:txXfrm>
        <a:off x="6321907" y="1001716"/>
        <a:ext cx="2106597" cy="1159882"/>
      </dsp:txXfrm>
    </dsp:sp>
    <dsp:sp modelId="{F7402D66-A462-3F40-8BE8-5E4800EC661B}">
      <dsp:nvSpPr>
        <dsp:cNvPr id="0" name=""/>
        <dsp:cNvSpPr/>
      </dsp:nvSpPr>
      <dsp:spPr>
        <a:xfrm>
          <a:off x="4636060" y="2130493"/>
          <a:ext cx="1719578" cy="1719789"/>
        </a:xfrm>
        <a:prstGeom prst="ellipse">
          <a:avLst/>
        </a:prstGeom>
        <a:solidFill>
          <a:schemeClr val="accent2">
            <a:alpha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132F819B-BEF3-0340-9C53-7E52D1550280}">
      <dsp:nvSpPr>
        <dsp:cNvPr id="0" name=""/>
        <dsp:cNvSpPr/>
      </dsp:nvSpPr>
      <dsp:spPr>
        <a:xfrm>
          <a:off x="6490776" y="2477931"/>
          <a:ext cx="2091280" cy="12389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800100">
            <a:lnSpc>
              <a:spcPct val="90000"/>
            </a:lnSpc>
            <a:spcBef>
              <a:spcPct val="0"/>
            </a:spcBef>
            <a:spcAft>
              <a:spcPct val="35000"/>
            </a:spcAft>
            <a:buNone/>
          </a:pPr>
          <a:r>
            <a:rPr lang="en-US" sz="1800" b="1" kern="1200" spc="30" baseline="0" dirty="0">
              <a:latin typeface="+mj-lt"/>
              <a:cs typeface="Calibri"/>
            </a:rPr>
            <a:t>Creating Equity Allocation Policies</a:t>
          </a:r>
        </a:p>
      </dsp:txBody>
      <dsp:txXfrm>
        <a:off x="6490776" y="2477931"/>
        <a:ext cx="2091280" cy="1238965"/>
      </dsp:txXfrm>
    </dsp:sp>
    <dsp:sp modelId="{9695EDF5-3959-1948-931E-8114329A3B6D}">
      <dsp:nvSpPr>
        <dsp:cNvPr id="0" name=""/>
        <dsp:cNvSpPr/>
      </dsp:nvSpPr>
      <dsp:spPr>
        <a:xfrm>
          <a:off x="4287129" y="2568085"/>
          <a:ext cx="1719578" cy="1719789"/>
        </a:xfrm>
        <a:prstGeom prst="ellipse">
          <a:avLst/>
        </a:prstGeom>
        <a:solidFill>
          <a:schemeClr val="accent3">
            <a:alpha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6FDA17C3-A942-934D-B965-6A6BFB4820CA}">
      <dsp:nvSpPr>
        <dsp:cNvPr id="0" name=""/>
        <dsp:cNvSpPr/>
      </dsp:nvSpPr>
      <dsp:spPr>
        <a:xfrm>
          <a:off x="5834750" y="4004225"/>
          <a:ext cx="1970350" cy="113352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spc="30" baseline="0" dirty="0">
              <a:latin typeface="+mj-lt"/>
              <a:cs typeface="Calibri"/>
            </a:rPr>
            <a:t>Centering the Voice of Lived Experience</a:t>
          </a:r>
        </a:p>
      </dsp:txBody>
      <dsp:txXfrm>
        <a:off x="5834750" y="4004225"/>
        <a:ext cx="1970350" cy="1133521"/>
      </dsp:txXfrm>
    </dsp:sp>
    <dsp:sp modelId="{5DDF6DF5-88ED-584F-9BFF-3BAC7DBD341A}">
      <dsp:nvSpPr>
        <dsp:cNvPr id="0" name=""/>
        <dsp:cNvSpPr/>
      </dsp:nvSpPr>
      <dsp:spPr>
        <a:xfrm>
          <a:off x="3728266" y="2568085"/>
          <a:ext cx="1719578" cy="1719789"/>
        </a:xfrm>
        <a:prstGeom prst="ellipse">
          <a:avLst/>
        </a:prstGeom>
        <a:solidFill>
          <a:schemeClr val="accent4">
            <a:alpha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0B4F77F1-7AA1-984D-BF24-6F17D7F1A009}">
      <dsp:nvSpPr>
        <dsp:cNvPr id="0" name=""/>
        <dsp:cNvSpPr/>
      </dsp:nvSpPr>
      <dsp:spPr>
        <a:xfrm>
          <a:off x="1929873" y="4004225"/>
          <a:ext cx="1970350" cy="113352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800100">
            <a:lnSpc>
              <a:spcPct val="90000"/>
            </a:lnSpc>
            <a:spcBef>
              <a:spcPct val="0"/>
            </a:spcBef>
            <a:spcAft>
              <a:spcPct val="35000"/>
            </a:spcAft>
            <a:buNone/>
          </a:pPr>
          <a:r>
            <a:rPr lang="en-US" sz="1800" b="1" kern="1200" spc="30" baseline="0" dirty="0">
              <a:latin typeface="+mj-lt"/>
              <a:cs typeface="Segoe UI"/>
            </a:rPr>
            <a:t>Tracking System Key Performance Indicators</a:t>
          </a:r>
          <a:endParaRPr lang="en-US" sz="1800" b="1" kern="1200" spc="30" baseline="0" dirty="0">
            <a:latin typeface="+mj-lt"/>
            <a:cs typeface="Calibri"/>
          </a:endParaRPr>
        </a:p>
      </dsp:txBody>
      <dsp:txXfrm>
        <a:off x="1929873" y="4004225"/>
        <a:ext cx="1970350" cy="1133521"/>
      </dsp:txXfrm>
    </dsp:sp>
    <dsp:sp modelId="{70A56D0F-EE80-CE46-95A6-45B1B5A0EEC3}">
      <dsp:nvSpPr>
        <dsp:cNvPr id="0" name=""/>
        <dsp:cNvSpPr/>
      </dsp:nvSpPr>
      <dsp:spPr>
        <a:xfrm>
          <a:off x="3379335" y="2130493"/>
          <a:ext cx="1719578" cy="1719789"/>
        </a:xfrm>
        <a:prstGeom prst="ellipse">
          <a:avLst/>
        </a:prstGeom>
        <a:solidFill>
          <a:schemeClr val="accent5">
            <a:alpha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0D733ABC-86EA-8449-8708-16630180B746}">
      <dsp:nvSpPr>
        <dsp:cNvPr id="0" name=""/>
        <dsp:cNvSpPr/>
      </dsp:nvSpPr>
      <dsp:spPr>
        <a:xfrm>
          <a:off x="1187640" y="2477931"/>
          <a:ext cx="2021834" cy="12389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spc="30" baseline="0" dirty="0">
              <a:latin typeface="+mj-lt"/>
              <a:cs typeface="Calibri"/>
            </a:rPr>
            <a:t>Creating Equity Evaluation Framework &amp; Goals</a:t>
          </a:r>
          <a:endParaRPr lang="en-US" sz="1800" b="1" kern="1200" spc="30" baseline="0" dirty="0">
            <a:latin typeface="+mj-lt"/>
            <a:cs typeface="Segoe UI"/>
          </a:endParaRPr>
        </a:p>
      </dsp:txBody>
      <dsp:txXfrm>
        <a:off x="1187640" y="2477931"/>
        <a:ext cx="2021834" cy="1238965"/>
      </dsp:txXfrm>
    </dsp:sp>
    <dsp:sp modelId="{2AE73087-3C41-5747-BA95-B6C5D9DA2C0E}">
      <dsp:nvSpPr>
        <dsp:cNvPr id="0" name=""/>
        <dsp:cNvSpPr/>
      </dsp:nvSpPr>
      <dsp:spPr>
        <a:xfrm>
          <a:off x="3503288" y="1584821"/>
          <a:ext cx="1719578" cy="1719789"/>
        </a:xfrm>
        <a:prstGeom prst="ellipse">
          <a:avLst/>
        </a:prstGeom>
        <a:solidFill>
          <a:schemeClr val="tx2">
            <a:alpha val="5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0">
          <a:scrgbClr r="0" g="0" b="0"/>
        </a:effectRef>
        <a:fontRef idx="minor">
          <a:schemeClr val="tx1"/>
        </a:fontRef>
      </dsp:style>
    </dsp:sp>
    <dsp:sp modelId="{635A8D36-BB39-804C-8421-92A3A2833D06}">
      <dsp:nvSpPr>
        <dsp:cNvPr id="0" name=""/>
        <dsp:cNvSpPr/>
      </dsp:nvSpPr>
      <dsp:spPr>
        <a:xfrm>
          <a:off x="1428329" y="1001716"/>
          <a:ext cx="1862877" cy="115988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1">
          <a:noAutofit/>
        </a:bodyPr>
        <a:lstStyle/>
        <a:p>
          <a:pPr marL="0" lvl="0" indent="0" algn="ctr" defTabSz="800100">
            <a:lnSpc>
              <a:spcPct val="90000"/>
            </a:lnSpc>
            <a:spcBef>
              <a:spcPct val="0"/>
            </a:spcBef>
            <a:spcAft>
              <a:spcPct val="35000"/>
            </a:spcAft>
            <a:buNone/>
          </a:pPr>
          <a:r>
            <a:rPr lang="en-US" sz="1800" b="1" kern="1200" spc="30" baseline="0" dirty="0">
              <a:latin typeface="+mj-lt"/>
              <a:cs typeface="Calibri"/>
            </a:rPr>
            <a:t>Targeted Use of New &amp; Existing CES Assessment Tools</a:t>
          </a:r>
          <a:endParaRPr lang="en-US" sz="1800" b="1" kern="1200" spc="30" baseline="0" dirty="0">
            <a:latin typeface="+mj-lt"/>
            <a:cs typeface="Segoe UI"/>
          </a:endParaRPr>
        </a:p>
      </dsp:txBody>
      <dsp:txXfrm>
        <a:off x="1428329" y="1001716"/>
        <a:ext cx="1862877" cy="115988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748E77-0F78-4D85-AEDE-915E3871B28A}" type="datetimeFigureOut">
              <a:rPr lang="en-US" smtClean="0"/>
              <a:t>1/20/2024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392516-1AD0-4072-B465-493BC1211672}" type="slidenum">
              <a:rPr lang="en-US" smtClean="0"/>
              <a:t>‹#›</a:t>
            </a:fld>
            <a:endParaRPr lang="en-US"/>
          </a:p>
        </p:txBody>
      </p:sp>
    </p:spTree>
    <p:extLst>
      <p:ext uri="{BB962C8B-B14F-4D97-AF65-F5344CB8AC3E}">
        <p14:creationId xmlns:p14="http://schemas.microsoft.com/office/powerpoint/2010/main" val="829643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C157E0A-F321-48DC-AF94-681D4DCF344D}" type="slidenum">
              <a:rPr lang="en-US" smtClean="0"/>
              <a:pPr/>
              <a:t>1</a:t>
            </a:fld>
            <a:endParaRPr lang="en-US"/>
          </a:p>
        </p:txBody>
      </p:sp>
    </p:spTree>
    <p:extLst>
      <p:ext uri="{BB962C8B-B14F-4D97-AF65-F5344CB8AC3E}">
        <p14:creationId xmlns:p14="http://schemas.microsoft.com/office/powerpoint/2010/main" val="966095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57E0A-F321-48DC-AF94-681D4DCF34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5925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157E0A-F321-48DC-AF94-681D4DCF34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121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a:cs typeface="Segoe UI"/>
              </a:rPr>
              <a:t>We created bottlenecks and slowdowns in the first iterations and are actively managing key parts of the system to ensure that they contribute to quick, effective and equitable referrals, assessments, and move-ins so that we are optimizing the number of people we are getting off the street and into housing.</a:t>
            </a:r>
          </a:p>
          <a:p>
            <a:endParaRPr lang="en-US">
              <a:cs typeface="Calibri"/>
            </a:endParaRPr>
          </a:p>
          <a:p>
            <a:pPr algn="l" rtl="0" fontAlgn="base">
              <a:buFont typeface="Arial" panose="020B0604020202020204" pitchFamily="34" charset="0"/>
              <a:buChar char="•"/>
            </a:pPr>
            <a:r>
              <a:rPr lang="en-US" sz="1800" b="1" i="0" u="none" strike="noStrike">
                <a:solidFill>
                  <a:srgbClr val="000000"/>
                </a:solidFill>
                <a:effectLst/>
                <a:latin typeface="Calibri" panose="020F0502020204030204" pitchFamily="34" charset="0"/>
              </a:rPr>
              <a:t>Active System Management </a:t>
            </a:r>
            <a:r>
              <a:rPr lang="en-US" sz="1800" b="0" i="0" u="none" strike="noStrike">
                <a:solidFill>
                  <a:srgbClr val="000000"/>
                </a:solidFill>
                <a:effectLst/>
                <a:latin typeface="Calibri" panose="020F0502020204030204" pitchFamily="34" charset="0"/>
              </a:rPr>
              <a:t>– a hands-on management process to ensure each component of the homeless system response is performing as effectively as possible to support maximum throughput to permanent housing</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a:solidFill>
                  <a:srgbClr val="000000"/>
                </a:solidFill>
                <a:effectLst/>
                <a:latin typeface="Calibri" panose="020F0502020204030204" pitchFamily="34" charset="0"/>
              </a:rPr>
              <a:t>New PSH prioritization </a:t>
            </a:r>
            <a:r>
              <a:rPr lang="en-US" sz="1800" b="0" i="0" u="none" strike="noStrike">
                <a:solidFill>
                  <a:srgbClr val="000000"/>
                </a:solidFill>
                <a:effectLst/>
                <a:latin typeface="Calibri" panose="020F0502020204030204" pitchFamily="34" charset="0"/>
              </a:rPr>
              <a:t>– using CES score and program enrollment differently to ensure quicker referrals and quicker lease ups</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a:solidFill>
                  <a:srgbClr val="000000"/>
                </a:solidFill>
                <a:effectLst/>
                <a:latin typeface="Calibri" panose="020F0502020204030204" pitchFamily="34" charset="0"/>
              </a:rPr>
              <a:t>Batch matching </a:t>
            </a:r>
            <a:r>
              <a:rPr lang="en-US" sz="1800" b="0" i="0" u="none" strike="noStrike">
                <a:solidFill>
                  <a:srgbClr val="000000"/>
                </a:solidFill>
                <a:effectLst/>
                <a:latin typeface="Calibri" panose="020F0502020204030204" pitchFamily="34" charset="0"/>
              </a:rPr>
              <a:t>– to send more referrals for project-based lease ups</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a:solidFill>
                  <a:srgbClr val="000000"/>
                </a:solidFill>
                <a:effectLst/>
                <a:latin typeface="Calibri" panose="020F0502020204030204" pitchFamily="34" charset="0"/>
              </a:rPr>
              <a:t>Universal Housing Application (UHA) </a:t>
            </a:r>
            <a:r>
              <a:rPr lang="en-US" sz="1800" b="0" i="0" u="none" strike="noStrike">
                <a:solidFill>
                  <a:srgbClr val="000000"/>
                </a:solidFill>
                <a:effectLst/>
                <a:latin typeface="Calibri" panose="020F0502020204030204" pitchFamily="34" charset="0"/>
              </a:rPr>
              <a:t>– an online universal application that can be utilized across multiple properties</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a:solidFill>
                  <a:srgbClr val="000000"/>
                </a:solidFill>
                <a:effectLst/>
                <a:latin typeface="Calibri" panose="020F0502020204030204" pitchFamily="34" charset="0"/>
              </a:rPr>
              <a:t>Universal Forms </a:t>
            </a:r>
            <a:r>
              <a:rPr lang="en-US" sz="1800" b="0" i="0" u="none" strike="noStrike">
                <a:solidFill>
                  <a:srgbClr val="000000"/>
                </a:solidFill>
                <a:effectLst/>
                <a:latin typeface="Calibri" panose="020F0502020204030204" pitchFamily="34" charset="0"/>
              </a:rPr>
              <a:t>– working with the PHAs to create streamlined forms</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a:solidFill>
                  <a:srgbClr val="000000"/>
                </a:solidFill>
                <a:effectLst/>
                <a:latin typeface="Calibri" panose="020F0502020204030204" pitchFamily="34" charset="0"/>
              </a:rPr>
              <a:t>New CES Assessment Tools -</a:t>
            </a:r>
            <a:r>
              <a:rPr lang="en-US" sz="1800" b="0" i="0" u="none" strike="noStrike">
                <a:solidFill>
                  <a:srgbClr val="000000"/>
                </a:solidFill>
                <a:effectLst/>
                <a:latin typeface="Calibri" panose="020F0502020204030204" pitchFamily="34" charset="0"/>
              </a:rPr>
              <a:t> the CES Triage Tool Research and Refinement (CESTTRR) project was a </a:t>
            </a:r>
            <a:r>
              <a:rPr lang="en-US" sz="1800" b="0" i="0" u="none" strike="noStrike">
                <a:solidFill>
                  <a:srgbClr val="000000"/>
                </a:solidFill>
                <a:effectLst/>
                <a:latin typeface="Segoe UI" panose="020B0502040204020203" pitchFamily="34" charset="0"/>
              </a:rPr>
              <a:t>community driven process that used data science to create a shorter, more trauma informed, less racially biased assessment tool that will be used a factor in the PSH prioritization process in the future</a:t>
            </a:r>
            <a:r>
              <a:rPr lang="en-US" sz="1800" b="0" i="0">
                <a:solidFill>
                  <a:srgbClr val="000000"/>
                </a:solidFill>
                <a:effectLst/>
                <a:latin typeface="Segoe UI" panose="020B0502040204020203"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1" i="0" u="none" strike="noStrike">
                <a:solidFill>
                  <a:srgbClr val="000000"/>
                </a:solidFill>
                <a:effectLst/>
                <a:latin typeface="Segoe UI" panose="020B0502040204020203" pitchFamily="34" charset="0"/>
              </a:rPr>
              <a:t>Ongoing evaluation </a:t>
            </a:r>
            <a:r>
              <a:rPr lang="en-US" sz="1800" b="0" i="0" u="none" strike="noStrike">
                <a:solidFill>
                  <a:srgbClr val="000000"/>
                </a:solidFill>
                <a:effectLst/>
                <a:latin typeface="Segoe UI" panose="020B0502040204020203" pitchFamily="34" charset="0"/>
              </a:rPr>
              <a:t>– LAHSA will evaluate changes to the system and PSH on an ongoing basis</a:t>
            </a:r>
            <a:endParaRPr lang="en-US" sz="1800" b="0" i="0">
              <a:solidFill>
                <a:srgbClr val="444444"/>
              </a:solidFill>
              <a:effectLst/>
              <a:latin typeface="Arial" panose="020B0604020202020204" pitchFamily="34" charset="0"/>
            </a:endParaRPr>
          </a:p>
          <a:p>
            <a:endParaRPr lang="en-US">
              <a:cs typeface="Calibri"/>
            </a:endParaRPr>
          </a:p>
        </p:txBody>
      </p:sp>
    </p:spTree>
    <p:extLst>
      <p:ext uri="{BB962C8B-B14F-4D97-AF65-F5344CB8AC3E}">
        <p14:creationId xmlns:p14="http://schemas.microsoft.com/office/powerpoint/2010/main" val="2860079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large long train on a steel track&#10;&#10;Description automatically generated">
            <a:extLst>
              <a:ext uri="{FF2B5EF4-FFF2-40B4-BE49-F238E27FC236}">
                <a16:creationId xmlns:a16="http://schemas.microsoft.com/office/drawing/2014/main" id="{52D48463-E310-4D2F-B2BD-782EDD4F156E}"/>
              </a:ext>
            </a:extLst>
          </p:cNvPr>
          <p:cNvPicPr>
            <a:picLocks noChangeAspect="1"/>
          </p:cNvPicPr>
          <p:nvPr userDrawn="1"/>
        </p:nvPicPr>
        <p:blipFill rotWithShape="1">
          <a:blip r:embed="rId2">
            <a:grayscl/>
          </a:blip>
          <a:srcRect t="5350" b="4961"/>
          <a:stretch/>
        </p:blipFill>
        <p:spPr>
          <a:xfrm>
            <a:off x="0" y="5595"/>
            <a:ext cx="12189441" cy="6852405"/>
          </a:xfrm>
          <a:prstGeom prst="rect">
            <a:avLst/>
          </a:prstGeom>
        </p:spPr>
      </p:pic>
      <p:sp>
        <p:nvSpPr>
          <p:cNvPr id="8" name="Rectangle 7">
            <a:extLst>
              <a:ext uri="{FF2B5EF4-FFF2-40B4-BE49-F238E27FC236}">
                <a16:creationId xmlns:a16="http://schemas.microsoft.com/office/drawing/2014/main" id="{96AC6592-002E-5244-85CB-0BEC9F92A897}"/>
              </a:ext>
            </a:extLst>
          </p:cNvPr>
          <p:cNvSpPr/>
          <p:nvPr userDrawn="1"/>
        </p:nvSpPr>
        <p:spPr>
          <a:xfrm flipH="1">
            <a:off x="-3449" y="5595"/>
            <a:ext cx="12192890" cy="6859588"/>
          </a:xfrm>
          <a:prstGeom prst="rect">
            <a:avLst/>
          </a:prstGeom>
          <a:solidFill>
            <a:srgbClr val="00668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a:endParaRPr lang="en-US" sz="1399" b="0" i="0">
              <a:latin typeface="Calibri Light" panose="020F0302020204030204" pitchFamily="34" charset="0"/>
            </a:endParaRPr>
          </a:p>
        </p:txBody>
      </p:sp>
      <p:sp>
        <p:nvSpPr>
          <p:cNvPr id="2" name="Title 1">
            <a:extLst>
              <a:ext uri="{FF2B5EF4-FFF2-40B4-BE49-F238E27FC236}">
                <a16:creationId xmlns:a16="http://schemas.microsoft.com/office/drawing/2014/main" id="{2EA1E378-F629-2841-9C73-E6C8D7FCF090}"/>
              </a:ext>
            </a:extLst>
          </p:cNvPr>
          <p:cNvSpPr>
            <a:spLocks noGrp="1"/>
          </p:cNvSpPr>
          <p:nvPr>
            <p:ph type="ctrTitle" hasCustomPrompt="1"/>
          </p:nvPr>
        </p:nvSpPr>
        <p:spPr>
          <a:xfrm>
            <a:off x="4090948" y="2035001"/>
            <a:ext cx="6992688" cy="1243525"/>
          </a:xfrm>
        </p:spPr>
        <p:txBody>
          <a:bodyPr vert="horz" lIns="91440" tIns="45720" rIns="91440" bIns="45720" rtlCol="0" anchor="ctr">
            <a:noAutofit/>
          </a:bodyPr>
          <a:lstStyle>
            <a:lvl1pPr algn="l">
              <a:defRPr lang="en-US" sz="4800" b="1" kern="1200" cap="none" spc="300" baseline="0" dirty="0">
                <a:solidFill>
                  <a:schemeClr val="bg1"/>
                </a:solidFill>
                <a:latin typeface="Calibri Light" panose="020F0302020204030204" pitchFamily="34" charset="0"/>
                <a:ea typeface="+mj-ea"/>
                <a:cs typeface="Calibri Light" panose="020F0302020204030204" pitchFamily="34" charset="0"/>
              </a:defRPr>
            </a:lvl1pPr>
          </a:lstStyle>
          <a:p>
            <a:pPr marL="0" lvl="0"/>
            <a:r>
              <a:rPr lang="en-US"/>
              <a:t>Insert the Title of Your Presentation</a:t>
            </a:r>
          </a:p>
        </p:txBody>
      </p:sp>
      <p:sp>
        <p:nvSpPr>
          <p:cNvPr id="26" name="Text Placeholder 43">
            <a:extLst>
              <a:ext uri="{FF2B5EF4-FFF2-40B4-BE49-F238E27FC236}">
                <a16:creationId xmlns:a16="http://schemas.microsoft.com/office/drawing/2014/main" id="{F24ABD19-17D6-4360-AC91-72AE2458DF97}"/>
              </a:ext>
            </a:extLst>
          </p:cNvPr>
          <p:cNvSpPr>
            <a:spLocks noGrp="1"/>
          </p:cNvSpPr>
          <p:nvPr>
            <p:ph type="body" sz="quarter" idx="14" hasCustomPrompt="1"/>
          </p:nvPr>
        </p:nvSpPr>
        <p:spPr>
          <a:xfrm>
            <a:off x="4090947" y="1266853"/>
            <a:ext cx="6992688" cy="489365"/>
          </a:xfrm>
          <a:noFill/>
        </p:spPr>
        <p:txBody>
          <a:bodyPr wrap="square" lIns="108000" rIns="108000" rtlCol="0">
            <a:spAutoFit/>
          </a:bodyPr>
          <a:lstStyle>
            <a:lvl1pPr marL="0" indent="0">
              <a:lnSpc>
                <a:spcPct val="114000"/>
              </a:lnSpc>
              <a:spcBef>
                <a:spcPts val="0"/>
              </a:spcBef>
              <a:buNone/>
              <a:defRPr lang="en-US" sz="2400" b="1" dirty="0">
                <a:solidFill>
                  <a:schemeClr val="accent6"/>
                </a:solidFill>
                <a:latin typeface="Calibri" panose="020F0502020204030204" pitchFamily="34" charset="0"/>
                <a:cs typeface="Calibri" panose="020F0502020204030204" pitchFamily="34" charset="0"/>
              </a:defRPr>
            </a:lvl1pPr>
          </a:lstStyle>
          <a:p>
            <a:pPr marL="0" lvl="0"/>
            <a:r>
              <a:rPr lang="en-US"/>
              <a:t>Insert the Name of the Event</a:t>
            </a:r>
          </a:p>
        </p:txBody>
      </p:sp>
      <p:sp>
        <p:nvSpPr>
          <p:cNvPr id="27" name="Text Placeholder 43">
            <a:extLst>
              <a:ext uri="{FF2B5EF4-FFF2-40B4-BE49-F238E27FC236}">
                <a16:creationId xmlns:a16="http://schemas.microsoft.com/office/drawing/2014/main" id="{C5B29270-B2D7-49F4-AB36-23B9197AC74D}"/>
              </a:ext>
            </a:extLst>
          </p:cNvPr>
          <p:cNvSpPr>
            <a:spLocks noGrp="1"/>
          </p:cNvSpPr>
          <p:nvPr>
            <p:ph type="body" sz="quarter" idx="15" hasCustomPrompt="1"/>
          </p:nvPr>
        </p:nvSpPr>
        <p:spPr>
          <a:xfrm>
            <a:off x="4090947" y="3435389"/>
            <a:ext cx="7380617" cy="522451"/>
          </a:xfrm>
          <a:noFill/>
        </p:spPr>
        <p:txBody>
          <a:bodyPr wrap="square" lIns="108000" rIns="108000" rtlCol="0">
            <a:spAutoFit/>
          </a:bodyPr>
          <a:lstStyle>
            <a:lvl1pPr indent="0">
              <a:lnSpc>
                <a:spcPct val="114000"/>
              </a:lnSpc>
              <a:spcBef>
                <a:spcPts val="0"/>
              </a:spcBef>
              <a:buNone/>
              <a:defRPr lang="en-US" sz="2600" b="1" kern="1200" cap="none" spc="300" baseline="0" dirty="0" smtClean="0">
                <a:solidFill>
                  <a:schemeClr val="bg1"/>
                </a:solidFill>
                <a:latin typeface="Calibri Light" panose="020F0302020204030204" pitchFamily="34" charset="0"/>
                <a:ea typeface="+mj-ea"/>
                <a:cs typeface="Calibri Light" panose="020F0302020204030204" pitchFamily="34" charset="0"/>
              </a:defRPr>
            </a:lvl1pPr>
          </a:lstStyle>
          <a:p>
            <a:pPr marL="0" lvl="0"/>
            <a:r>
              <a:rPr lang="en-US"/>
              <a:t>Los Angeles Homeless Services Authority</a:t>
            </a:r>
          </a:p>
        </p:txBody>
      </p:sp>
      <p:sp>
        <p:nvSpPr>
          <p:cNvPr id="28" name="Text Placeholder 43">
            <a:extLst>
              <a:ext uri="{FF2B5EF4-FFF2-40B4-BE49-F238E27FC236}">
                <a16:creationId xmlns:a16="http://schemas.microsoft.com/office/drawing/2014/main" id="{F3E7003D-67E8-4DDB-B844-E72E7AE0BCB7}"/>
              </a:ext>
            </a:extLst>
          </p:cNvPr>
          <p:cNvSpPr>
            <a:spLocks noGrp="1"/>
          </p:cNvSpPr>
          <p:nvPr>
            <p:ph type="body" sz="quarter" idx="16" hasCustomPrompt="1"/>
          </p:nvPr>
        </p:nvSpPr>
        <p:spPr>
          <a:xfrm>
            <a:off x="4104804" y="4116265"/>
            <a:ext cx="6992688" cy="489365"/>
          </a:xfrm>
          <a:noFill/>
        </p:spPr>
        <p:txBody>
          <a:bodyPr wrap="square" lIns="108000" rIns="108000" rtlCol="0">
            <a:spAutoFit/>
          </a:bodyPr>
          <a:lstStyle>
            <a:lvl1pPr indent="0">
              <a:lnSpc>
                <a:spcPct val="114000"/>
              </a:lnSpc>
              <a:spcBef>
                <a:spcPts val="0"/>
              </a:spcBef>
              <a:buNone/>
              <a:defRPr lang="en-US" sz="2400" b="0" dirty="0">
                <a:solidFill>
                  <a:schemeClr val="bg1"/>
                </a:solidFill>
                <a:latin typeface="+mj-lt"/>
                <a:cs typeface="Calibri" panose="020F0502020204030204" pitchFamily="34" charset="0"/>
              </a:defRPr>
            </a:lvl1pPr>
          </a:lstStyle>
          <a:p>
            <a:pPr marL="0" lvl="0"/>
            <a:r>
              <a:rPr lang="en-US"/>
              <a:t>Speaker’s Name – Job Title</a:t>
            </a:r>
          </a:p>
        </p:txBody>
      </p:sp>
      <p:sp>
        <p:nvSpPr>
          <p:cNvPr id="29" name="Text Placeholder 43">
            <a:extLst>
              <a:ext uri="{FF2B5EF4-FFF2-40B4-BE49-F238E27FC236}">
                <a16:creationId xmlns:a16="http://schemas.microsoft.com/office/drawing/2014/main" id="{EAA004CA-1BA9-480B-BA98-F326B885D23A}"/>
              </a:ext>
            </a:extLst>
          </p:cNvPr>
          <p:cNvSpPr>
            <a:spLocks noGrp="1"/>
          </p:cNvSpPr>
          <p:nvPr>
            <p:ph type="body" sz="quarter" idx="17" hasCustomPrompt="1"/>
          </p:nvPr>
        </p:nvSpPr>
        <p:spPr>
          <a:xfrm>
            <a:off x="4104804" y="4988561"/>
            <a:ext cx="6992688" cy="423193"/>
          </a:xfrm>
          <a:noFill/>
        </p:spPr>
        <p:txBody>
          <a:bodyPr wrap="square" lIns="108000" rIns="108000" rtlCol="0">
            <a:spAutoFit/>
          </a:bodyPr>
          <a:lstStyle>
            <a:lvl1pPr indent="0">
              <a:lnSpc>
                <a:spcPct val="114000"/>
              </a:lnSpc>
              <a:spcBef>
                <a:spcPts val="0"/>
              </a:spcBef>
              <a:buNone/>
              <a:defRPr lang="en-US" sz="2000" b="1" dirty="0">
                <a:solidFill>
                  <a:schemeClr val="bg1"/>
                </a:solidFill>
                <a:latin typeface="+mj-lt"/>
                <a:cs typeface="Calibri" panose="020F0502020204030204" pitchFamily="34" charset="0"/>
              </a:defRPr>
            </a:lvl1pPr>
          </a:lstStyle>
          <a:p>
            <a:pPr marL="0" lvl="0"/>
            <a:r>
              <a:rPr lang="en-US"/>
              <a:t>Date</a:t>
            </a:r>
          </a:p>
        </p:txBody>
      </p:sp>
      <p:cxnSp>
        <p:nvCxnSpPr>
          <p:cNvPr id="9" name="Straight Connector 8">
            <a:extLst>
              <a:ext uri="{FF2B5EF4-FFF2-40B4-BE49-F238E27FC236}">
                <a16:creationId xmlns:a16="http://schemas.microsoft.com/office/drawing/2014/main" id="{365F6F88-3351-421F-8341-9322E8A62966}"/>
              </a:ext>
            </a:extLst>
          </p:cNvPr>
          <p:cNvCxnSpPr>
            <a:cxnSpLocks/>
          </p:cNvCxnSpPr>
          <p:nvPr userDrawn="1"/>
        </p:nvCxnSpPr>
        <p:spPr>
          <a:xfrm>
            <a:off x="4104804" y="4778559"/>
            <a:ext cx="1672542" cy="0"/>
          </a:xfrm>
          <a:prstGeom prst="line">
            <a:avLst/>
          </a:prstGeom>
          <a:ln w="31750">
            <a:solidFill>
              <a:srgbClr val="CAB54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descr="Logo, icon&#10;&#10;Description automatically generated">
            <a:extLst>
              <a:ext uri="{FF2B5EF4-FFF2-40B4-BE49-F238E27FC236}">
                <a16:creationId xmlns:a16="http://schemas.microsoft.com/office/drawing/2014/main" id="{329A705F-8945-485E-BD89-B92C2D829844}"/>
              </a:ext>
            </a:extLst>
          </p:cNvPr>
          <p:cNvPicPr>
            <a:picLocks noChangeAspect="1"/>
          </p:cNvPicPr>
          <p:nvPr userDrawn="1"/>
        </p:nvPicPr>
        <p:blipFill>
          <a:blip r:embed="rId3"/>
          <a:stretch>
            <a:fillRect/>
          </a:stretch>
        </p:blipFill>
        <p:spPr>
          <a:xfrm>
            <a:off x="720436" y="1365127"/>
            <a:ext cx="3083461" cy="3960609"/>
          </a:xfrm>
          <a:prstGeom prst="rect">
            <a:avLst/>
          </a:prstGeom>
        </p:spPr>
      </p:pic>
    </p:spTree>
    <p:extLst>
      <p:ext uri="{BB962C8B-B14F-4D97-AF65-F5344CB8AC3E}">
        <p14:creationId xmlns:p14="http://schemas.microsoft.com/office/powerpoint/2010/main" val="528830702"/>
      </p:ext>
    </p:extLst>
  </p:cSld>
  <p:clrMapOvr>
    <a:masterClrMapping/>
  </p:clrMapOvr>
  <p:extLst>
    <p:ext uri="{DCECCB84-F9BA-43D5-87BE-67443E8EF086}">
      <p15:sldGuideLst xmlns:p15="http://schemas.microsoft.com/office/powerpoint/2012/main">
        <p15:guide id="1" pos="256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576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D69EE-5E8C-4C18-8DAE-57553176C586}" type="slidenum">
              <a:rPr lang="en-US" smtClean="0"/>
              <a:t>‹#›</a:t>
            </a:fld>
            <a:endParaRPr lang="en-US"/>
          </a:p>
        </p:txBody>
      </p:sp>
    </p:spTree>
    <p:extLst>
      <p:ext uri="{BB962C8B-B14F-4D97-AF65-F5344CB8AC3E}">
        <p14:creationId xmlns:p14="http://schemas.microsoft.com/office/powerpoint/2010/main" val="3363417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4F6D6-90F9-403C-80E4-C868CDE9E4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B7BBFE-81F4-4F96-A5CA-07373B2AC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854084-439C-4AF6-B13E-2006242FA37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0B673E-738C-4E3C-9E28-F4024C9EC3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90FA2-F654-43BB-82F3-C11A644AD072}"/>
              </a:ext>
            </a:extLst>
          </p:cNvPr>
          <p:cNvSpPr>
            <a:spLocks noGrp="1"/>
          </p:cNvSpPr>
          <p:nvPr>
            <p:ph type="sldNum" sz="quarter" idx="12"/>
          </p:nvPr>
        </p:nvSpPr>
        <p:spPr/>
        <p:txBody>
          <a:bodyPr/>
          <a:lstStyle/>
          <a:p>
            <a:fld id="{503FE904-EE99-44A1-BBDB-78751F511E5C}" type="slidenum">
              <a:rPr lang="en-US" smtClean="0"/>
              <a:t>‹#›</a:t>
            </a:fld>
            <a:endParaRPr lang="en-US"/>
          </a:p>
        </p:txBody>
      </p:sp>
    </p:spTree>
    <p:extLst>
      <p:ext uri="{BB962C8B-B14F-4D97-AF65-F5344CB8AC3E}">
        <p14:creationId xmlns:p14="http://schemas.microsoft.com/office/powerpoint/2010/main" val="749420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1326-33A2-FE5F-48BD-C35100C79B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B5CFFA-B763-ED1D-5110-D315477951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565FB3-C16F-7535-44E6-234B8FC4BEC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8FAB5AC-A1C4-824C-2EE7-76D46EB8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BBF40-54A7-9D28-F393-374641BAC605}"/>
              </a:ext>
            </a:extLst>
          </p:cNvPr>
          <p:cNvSpPr>
            <a:spLocks noGrp="1"/>
          </p:cNvSpPr>
          <p:nvPr>
            <p:ph type="sldNum" sz="quarter" idx="12"/>
          </p:nvPr>
        </p:nvSpPr>
        <p:spPr/>
        <p:txBody>
          <a:bodyPr/>
          <a:lstStyle/>
          <a:p>
            <a:fld id="{DC2CE2BF-A81D-4341-94BF-5C11ED02DAE1}" type="slidenum">
              <a:rPr lang="en-US" smtClean="0"/>
              <a:t>‹#›</a:t>
            </a:fld>
            <a:endParaRPr lang="en-US"/>
          </a:p>
        </p:txBody>
      </p:sp>
    </p:spTree>
    <p:extLst>
      <p:ext uri="{BB962C8B-B14F-4D97-AF65-F5344CB8AC3E}">
        <p14:creationId xmlns:p14="http://schemas.microsoft.com/office/powerpoint/2010/main" val="1979493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6688">
                  <a:tint val="75000"/>
                </a:srgbClr>
              </a:solidFill>
              <a:effectLst/>
              <a:uLnTx/>
              <a:uFillTx/>
              <a:latin typeface="Calibri Light"/>
              <a:ea typeface="+mn-ea"/>
              <a:cs typeface="+mn-cs"/>
            </a:endParaRPr>
          </a:p>
        </p:txBody>
      </p:sp>
      <p:sp>
        <p:nvSpPr>
          <p:cNvPr id="5" name="Footer Placeholder 4"/>
          <p:cNvSpPr>
            <a:spLocks noGrp="1"/>
          </p:cNvSpPr>
          <p:nvPr>
            <p:ph type="ftr" sz="quarter" idx="11"/>
          </p:nvPr>
        </p:nvSpPr>
        <p:spPr/>
        <p:txBody>
          <a:bodyPr/>
          <a:lstStyle/>
          <a:p>
            <a:pPr marL="0" marR="0" lvl="0" indent="0" algn="r" defTabSz="609585" rtl="0" eaLnBrk="1" fontAlgn="auto" latinLnBrk="0" hangingPunct="1">
              <a:lnSpc>
                <a:spcPct val="100000"/>
              </a:lnSpc>
              <a:spcBef>
                <a:spcPts val="0"/>
              </a:spcBef>
              <a:spcAft>
                <a:spcPts val="0"/>
              </a:spcAft>
              <a:buClrTx/>
              <a:buSzPts val="1100"/>
              <a:buFontTx/>
              <a:buNone/>
              <a:tabLst/>
              <a:defRPr/>
            </a:pPr>
            <a:endParaRPr kumimoji="0" lang="en-US" sz="700" b="0" i="0" u="none" strike="noStrike" kern="1200" cap="none" spc="0" normalizeH="0" baseline="0" noProof="0">
              <a:ln>
                <a:noFill/>
              </a:ln>
              <a:solidFill>
                <a:srgbClr val="006688"/>
              </a:solidFill>
              <a:effectLst/>
              <a:uLnTx/>
              <a:uFillTx/>
              <a:latin typeface="Calibri Light"/>
              <a:cs typeface="Calibri"/>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BC7AE-0B8D-43FD-83E1-02A017FD40F6}" type="slidenum">
              <a:rPr kumimoji="0" lang="en-US" sz="1800" b="0" i="0" u="none" strike="noStrike" kern="1200" cap="none" spc="0" normalizeH="0" baseline="0" noProof="0" smtClean="0">
                <a:ln>
                  <a:noFill/>
                </a:ln>
                <a:solidFill>
                  <a:srgbClr val="006688"/>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6688"/>
              </a:solidFill>
              <a:effectLst/>
              <a:uLnTx/>
              <a:uFillTx/>
              <a:latin typeface="Calibri Light"/>
              <a:ea typeface="+mn-ea"/>
              <a:cs typeface="+mn-cs"/>
            </a:endParaRPr>
          </a:p>
        </p:txBody>
      </p:sp>
    </p:spTree>
    <p:extLst>
      <p:ext uri="{BB962C8B-B14F-4D97-AF65-F5344CB8AC3E}">
        <p14:creationId xmlns:p14="http://schemas.microsoft.com/office/powerpoint/2010/main" val="15284709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large long train on a steel track&#10;&#10;Description automatically generated">
            <a:extLst>
              <a:ext uri="{FF2B5EF4-FFF2-40B4-BE49-F238E27FC236}">
                <a16:creationId xmlns:a16="http://schemas.microsoft.com/office/drawing/2014/main" id="{52D48463-E310-4D2F-B2BD-782EDD4F156E}"/>
              </a:ext>
            </a:extLst>
          </p:cNvPr>
          <p:cNvPicPr>
            <a:picLocks noChangeAspect="1"/>
          </p:cNvPicPr>
          <p:nvPr userDrawn="1"/>
        </p:nvPicPr>
        <p:blipFill rotWithShape="1">
          <a:blip r:embed="rId2">
            <a:grayscl/>
          </a:blip>
          <a:srcRect t="5350" b="4961"/>
          <a:stretch/>
        </p:blipFill>
        <p:spPr>
          <a:xfrm>
            <a:off x="0" y="5595"/>
            <a:ext cx="12189441" cy="6852405"/>
          </a:xfrm>
          <a:prstGeom prst="rect">
            <a:avLst/>
          </a:prstGeom>
        </p:spPr>
      </p:pic>
      <p:sp>
        <p:nvSpPr>
          <p:cNvPr id="8" name="Rectangle 7">
            <a:extLst>
              <a:ext uri="{FF2B5EF4-FFF2-40B4-BE49-F238E27FC236}">
                <a16:creationId xmlns:a16="http://schemas.microsoft.com/office/drawing/2014/main" id="{96AC6592-002E-5244-85CB-0BEC9F92A897}"/>
              </a:ext>
            </a:extLst>
          </p:cNvPr>
          <p:cNvSpPr/>
          <p:nvPr userDrawn="1"/>
        </p:nvSpPr>
        <p:spPr>
          <a:xfrm flipH="1">
            <a:off x="-3449" y="5595"/>
            <a:ext cx="12192890" cy="6859588"/>
          </a:xfrm>
          <a:prstGeom prst="rect">
            <a:avLst/>
          </a:prstGeom>
          <a:solidFill>
            <a:srgbClr val="00668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a:endParaRPr lang="en-US" sz="1399" b="0" i="0">
              <a:latin typeface="Calibri Light" panose="020F0302020204030204" pitchFamily="34" charset="0"/>
            </a:endParaRPr>
          </a:p>
        </p:txBody>
      </p:sp>
      <p:sp>
        <p:nvSpPr>
          <p:cNvPr id="2" name="Title 1">
            <a:extLst>
              <a:ext uri="{FF2B5EF4-FFF2-40B4-BE49-F238E27FC236}">
                <a16:creationId xmlns:a16="http://schemas.microsoft.com/office/drawing/2014/main" id="{2EA1E378-F629-2841-9C73-E6C8D7FCF090}"/>
              </a:ext>
            </a:extLst>
          </p:cNvPr>
          <p:cNvSpPr>
            <a:spLocks noGrp="1"/>
          </p:cNvSpPr>
          <p:nvPr>
            <p:ph type="ctrTitle" hasCustomPrompt="1"/>
          </p:nvPr>
        </p:nvSpPr>
        <p:spPr>
          <a:xfrm>
            <a:off x="4090948" y="2035001"/>
            <a:ext cx="6992688" cy="1243525"/>
          </a:xfrm>
        </p:spPr>
        <p:txBody>
          <a:bodyPr vert="horz" lIns="91440" tIns="45720" rIns="91440" bIns="45720" rtlCol="0" anchor="ctr">
            <a:noAutofit/>
          </a:bodyPr>
          <a:lstStyle>
            <a:lvl1pPr algn="l">
              <a:defRPr lang="en-US" sz="4800" b="1" kern="1200" cap="none" spc="300" baseline="0" dirty="0">
                <a:solidFill>
                  <a:schemeClr val="bg1"/>
                </a:solidFill>
                <a:latin typeface="Calibri Light" panose="020F0302020204030204" pitchFamily="34" charset="0"/>
                <a:ea typeface="+mj-ea"/>
                <a:cs typeface="Calibri Light" panose="020F0302020204030204" pitchFamily="34" charset="0"/>
              </a:defRPr>
            </a:lvl1pPr>
          </a:lstStyle>
          <a:p>
            <a:pPr marL="0" lvl="0"/>
            <a:r>
              <a:rPr lang="en-US"/>
              <a:t>Insert the Title of Your Presentation</a:t>
            </a:r>
          </a:p>
        </p:txBody>
      </p:sp>
      <p:sp>
        <p:nvSpPr>
          <p:cNvPr id="26" name="Text Placeholder 43">
            <a:extLst>
              <a:ext uri="{FF2B5EF4-FFF2-40B4-BE49-F238E27FC236}">
                <a16:creationId xmlns:a16="http://schemas.microsoft.com/office/drawing/2014/main" id="{F24ABD19-17D6-4360-AC91-72AE2458DF97}"/>
              </a:ext>
            </a:extLst>
          </p:cNvPr>
          <p:cNvSpPr>
            <a:spLocks noGrp="1"/>
          </p:cNvSpPr>
          <p:nvPr>
            <p:ph type="body" sz="quarter" idx="14" hasCustomPrompt="1"/>
          </p:nvPr>
        </p:nvSpPr>
        <p:spPr>
          <a:xfrm>
            <a:off x="4090947" y="1266853"/>
            <a:ext cx="6992688" cy="489365"/>
          </a:xfrm>
          <a:noFill/>
        </p:spPr>
        <p:txBody>
          <a:bodyPr wrap="square" lIns="108000" rIns="108000" rtlCol="0">
            <a:spAutoFit/>
          </a:bodyPr>
          <a:lstStyle>
            <a:lvl1pPr marL="0" indent="0">
              <a:lnSpc>
                <a:spcPct val="114000"/>
              </a:lnSpc>
              <a:spcBef>
                <a:spcPts val="0"/>
              </a:spcBef>
              <a:buNone/>
              <a:defRPr lang="en-US" sz="2400" b="1" dirty="0">
                <a:solidFill>
                  <a:schemeClr val="accent6"/>
                </a:solidFill>
                <a:latin typeface="Calibri" panose="020F0502020204030204" pitchFamily="34" charset="0"/>
                <a:cs typeface="Calibri" panose="020F0502020204030204" pitchFamily="34" charset="0"/>
              </a:defRPr>
            </a:lvl1pPr>
          </a:lstStyle>
          <a:p>
            <a:pPr marL="0" lvl="0"/>
            <a:r>
              <a:rPr lang="en-US"/>
              <a:t>Insert the Name of the Event</a:t>
            </a:r>
          </a:p>
        </p:txBody>
      </p:sp>
      <p:sp>
        <p:nvSpPr>
          <p:cNvPr id="27" name="Text Placeholder 43">
            <a:extLst>
              <a:ext uri="{FF2B5EF4-FFF2-40B4-BE49-F238E27FC236}">
                <a16:creationId xmlns:a16="http://schemas.microsoft.com/office/drawing/2014/main" id="{C5B29270-B2D7-49F4-AB36-23B9197AC74D}"/>
              </a:ext>
            </a:extLst>
          </p:cNvPr>
          <p:cNvSpPr>
            <a:spLocks noGrp="1"/>
          </p:cNvSpPr>
          <p:nvPr>
            <p:ph type="body" sz="quarter" idx="15" hasCustomPrompt="1"/>
          </p:nvPr>
        </p:nvSpPr>
        <p:spPr>
          <a:xfrm>
            <a:off x="4090947" y="3435389"/>
            <a:ext cx="7380617" cy="522451"/>
          </a:xfrm>
          <a:noFill/>
        </p:spPr>
        <p:txBody>
          <a:bodyPr wrap="square" lIns="108000" rIns="108000" rtlCol="0">
            <a:spAutoFit/>
          </a:bodyPr>
          <a:lstStyle>
            <a:lvl1pPr indent="0">
              <a:lnSpc>
                <a:spcPct val="114000"/>
              </a:lnSpc>
              <a:spcBef>
                <a:spcPts val="0"/>
              </a:spcBef>
              <a:buNone/>
              <a:defRPr lang="en-US" sz="2600" b="1" kern="1200" cap="none" spc="300" baseline="0" dirty="0" smtClean="0">
                <a:solidFill>
                  <a:schemeClr val="bg1"/>
                </a:solidFill>
                <a:latin typeface="Calibri Light" panose="020F0302020204030204" pitchFamily="34" charset="0"/>
                <a:ea typeface="+mj-ea"/>
                <a:cs typeface="Calibri Light" panose="020F0302020204030204" pitchFamily="34" charset="0"/>
              </a:defRPr>
            </a:lvl1pPr>
          </a:lstStyle>
          <a:p>
            <a:pPr marL="0" lvl="0"/>
            <a:r>
              <a:rPr lang="en-US"/>
              <a:t>Los Angeles Homeless Services Authority</a:t>
            </a:r>
          </a:p>
        </p:txBody>
      </p:sp>
      <p:sp>
        <p:nvSpPr>
          <p:cNvPr id="28" name="Text Placeholder 43">
            <a:extLst>
              <a:ext uri="{FF2B5EF4-FFF2-40B4-BE49-F238E27FC236}">
                <a16:creationId xmlns:a16="http://schemas.microsoft.com/office/drawing/2014/main" id="{F3E7003D-67E8-4DDB-B844-E72E7AE0BCB7}"/>
              </a:ext>
            </a:extLst>
          </p:cNvPr>
          <p:cNvSpPr>
            <a:spLocks noGrp="1"/>
          </p:cNvSpPr>
          <p:nvPr>
            <p:ph type="body" sz="quarter" idx="16" hasCustomPrompt="1"/>
          </p:nvPr>
        </p:nvSpPr>
        <p:spPr>
          <a:xfrm>
            <a:off x="4104804" y="4116265"/>
            <a:ext cx="6992688" cy="489365"/>
          </a:xfrm>
          <a:noFill/>
        </p:spPr>
        <p:txBody>
          <a:bodyPr wrap="square" lIns="108000" rIns="108000" rtlCol="0">
            <a:spAutoFit/>
          </a:bodyPr>
          <a:lstStyle>
            <a:lvl1pPr indent="0">
              <a:lnSpc>
                <a:spcPct val="114000"/>
              </a:lnSpc>
              <a:spcBef>
                <a:spcPts val="0"/>
              </a:spcBef>
              <a:buNone/>
              <a:defRPr lang="en-US" sz="2400" b="0" dirty="0">
                <a:solidFill>
                  <a:schemeClr val="bg1"/>
                </a:solidFill>
                <a:latin typeface="+mj-lt"/>
                <a:cs typeface="Calibri" panose="020F0502020204030204" pitchFamily="34" charset="0"/>
              </a:defRPr>
            </a:lvl1pPr>
          </a:lstStyle>
          <a:p>
            <a:pPr marL="0" lvl="0"/>
            <a:r>
              <a:rPr lang="en-US"/>
              <a:t>Speaker’s Name – Job Title</a:t>
            </a:r>
          </a:p>
        </p:txBody>
      </p:sp>
      <p:sp>
        <p:nvSpPr>
          <p:cNvPr id="29" name="Text Placeholder 43">
            <a:extLst>
              <a:ext uri="{FF2B5EF4-FFF2-40B4-BE49-F238E27FC236}">
                <a16:creationId xmlns:a16="http://schemas.microsoft.com/office/drawing/2014/main" id="{EAA004CA-1BA9-480B-BA98-F326B885D23A}"/>
              </a:ext>
            </a:extLst>
          </p:cNvPr>
          <p:cNvSpPr>
            <a:spLocks noGrp="1"/>
          </p:cNvSpPr>
          <p:nvPr>
            <p:ph type="body" sz="quarter" idx="17" hasCustomPrompt="1"/>
          </p:nvPr>
        </p:nvSpPr>
        <p:spPr>
          <a:xfrm>
            <a:off x="4104804" y="4988561"/>
            <a:ext cx="6992688" cy="423193"/>
          </a:xfrm>
          <a:noFill/>
        </p:spPr>
        <p:txBody>
          <a:bodyPr wrap="square" lIns="108000" rIns="108000" rtlCol="0">
            <a:spAutoFit/>
          </a:bodyPr>
          <a:lstStyle>
            <a:lvl1pPr indent="0">
              <a:lnSpc>
                <a:spcPct val="114000"/>
              </a:lnSpc>
              <a:spcBef>
                <a:spcPts val="0"/>
              </a:spcBef>
              <a:buNone/>
              <a:defRPr lang="en-US" sz="2000" b="1" dirty="0">
                <a:solidFill>
                  <a:schemeClr val="bg1"/>
                </a:solidFill>
                <a:latin typeface="+mj-lt"/>
                <a:cs typeface="Calibri" panose="020F0502020204030204" pitchFamily="34" charset="0"/>
              </a:defRPr>
            </a:lvl1pPr>
          </a:lstStyle>
          <a:p>
            <a:pPr marL="0" lvl="0"/>
            <a:r>
              <a:rPr lang="en-US"/>
              <a:t>Date</a:t>
            </a:r>
          </a:p>
        </p:txBody>
      </p:sp>
      <p:cxnSp>
        <p:nvCxnSpPr>
          <p:cNvPr id="9" name="Straight Connector 8">
            <a:extLst>
              <a:ext uri="{FF2B5EF4-FFF2-40B4-BE49-F238E27FC236}">
                <a16:creationId xmlns:a16="http://schemas.microsoft.com/office/drawing/2014/main" id="{365F6F88-3351-421F-8341-9322E8A62966}"/>
              </a:ext>
            </a:extLst>
          </p:cNvPr>
          <p:cNvCxnSpPr>
            <a:cxnSpLocks/>
          </p:cNvCxnSpPr>
          <p:nvPr userDrawn="1"/>
        </p:nvCxnSpPr>
        <p:spPr>
          <a:xfrm>
            <a:off x="4104804" y="4778559"/>
            <a:ext cx="1672542" cy="0"/>
          </a:xfrm>
          <a:prstGeom prst="line">
            <a:avLst/>
          </a:prstGeom>
          <a:ln w="31750">
            <a:solidFill>
              <a:srgbClr val="CAB54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descr="Logo, icon&#10;&#10;Description automatically generated">
            <a:extLst>
              <a:ext uri="{FF2B5EF4-FFF2-40B4-BE49-F238E27FC236}">
                <a16:creationId xmlns:a16="http://schemas.microsoft.com/office/drawing/2014/main" id="{329A705F-8945-485E-BD89-B92C2D829844}"/>
              </a:ext>
            </a:extLst>
          </p:cNvPr>
          <p:cNvPicPr>
            <a:picLocks noChangeAspect="1"/>
          </p:cNvPicPr>
          <p:nvPr userDrawn="1"/>
        </p:nvPicPr>
        <p:blipFill>
          <a:blip r:embed="rId3"/>
          <a:stretch>
            <a:fillRect/>
          </a:stretch>
        </p:blipFill>
        <p:spPr>
          <a:xfrm>
            <a:off x="720436" y="1365127"/>
            <a:ext cx="3083461" cy="3960609"/>
          </a:xfrm>
          <a:prstGeom prst="rect">
            <a:avLst/>
          </a:prstGeom>
        </p:spPr>
      </p:pic>
    </p:spTree>
    <p:extLst>
      <p:ext uri="{BB962C8B-B14F-4D97-AF65-F5344CB8AC3E}">
        <p14:creationId xmlns:p14="http://schemas.microsoft.com/office/powerpoint/2010/main" val="2857701536"/>
      </p:ext>
    </p:extLst>
  </p:cSld>
  <p:clrMapOvr>
    <a:masterClrMapping/>
  </p:clrMapOvr>
  <p:extLst>
    <p:ext uri="{DCECCB84-F9BA-43D5-87BE-67443E8EF086}">
      <p15:sldGuideLst xmlns:p15="http://schemas.microsoft.com/office/powerpoint/2012/main">
        <p15:guide id="1" pos="25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F658-7133-BF49-B567-901294A26EB6}"/>
              </a:ext>
            </a:extLst>
          </p:cNvPr>
          <p:cNvSpPr>
            <a:spLocks noGrp="1"/>
          </p:cNvSpPr>
          <p:nvPr>
            <p:ph type="title" hasCustomPrompt="1"/>
          </p:nvPr>
        </p:nvSpPr>
        <p:spPr>
          <a:xfrm>
            <a:off x="1072632" y="3070754"/>
            <a:ext cx="2875083" cy="784225"/>
          </a:xfrm>
        </p:spPr>
        <p:txBody>
          <a:bodyPr>
            <a:noAutofit/>
          </a:bodyPr>
          <a:lstStyle>
            <a:lvl1pPr algn="ctr">
              <a:defRPr sz="5400">
                <a:solidFill>
                  <a:schemeClr val="bg1"/>
                </a:solidFill>
              </a:defRPr>
            </a:lvl1pPr>
          </a:lstStyle>
          <a:p>
            <a:r>
              <a:rPr lang="en-US"/>
              <a:t>Agenda</a:t>
            </a:r>
          </a:p>
        </p:txBody>
      </p:sp>
      <p:sp>
        <p:nvSpPr>
          <p:cNvPr id="9" name="Oval 8">
            <a:extLst>
              <a:ext uri="{FF2B5EF4-FFF2-40B4-BE49-F238E27FC236}">
                <a16:creationId xmlns:a16="http://schemas.microsoft.com/office/drawing/2014/main" id="{1B336EF8-56D0-5142-9B51-FEA51D3D5C32}"/>
              </a:ext>
            </a:extLst>
          </p:cNvPr>
          <p:cNvSpPr>
            <a:spLocks noChangeAspect="1"/>
          </p:cNvSpPr>
          <p:nvPr userDrawn="1"/>
        </p:nvSpPr>
        <p:spPr>
          <a:xfrm>
            <a:off x="-2743873" y="-685800"/>
            <a:ext cx="8229600" cy="82296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E67670-73A0-1E46-AFCC-2A2DCADF36D6}"/>
              </a:ext>
            </a:extLst>
          </p:cNvPr>
          <p:cNvSpPr>
            <a:spLocks noChangeAspect="1"/>
          </p:cNvSpPr>
          <p:nvPr userDrawn="1"/>
        </p:nvSpPr>
        <p:spPr>
          <a:xfrm>
            <a:off x="4631633" y="914400"/>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875C2EA0-22CA-5F44-9AF3-39446B3D7CF0}"/>
              </a:ext>
            </a:extLst>
          </p:cNvPr>
          <p:cNvSpPr>
            <a:spLocks noChangeAspect="1"/>
          </p:cNvSpPr>
          <p:nvPr userDrawn="1"/>
        </p:nvSpPr>
        <p:spPr>
          <a:xfrm>
            <a:off x="5386648" y="2852928"/>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C198D63D-1227-C74D-9ECB-DC93E1FC8732}"/>
              </a:ext>
            </a:extLst>
          </p:cNvPr>
          <p:cNvSpPr>
            <a:spLocks noChangeAspect="1"/>
          </p:cNvSpPr>
          <p:nvPr userDrawn="1"/>
        </p:nvSpPr>
        <p:spPr>
          <a:xfrm>
            <a:off x="5386648" y="3822192"/>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EBE12B66-0D5E-FE4D-B912-FCC093D4AD39}"/>
              </a:ext>
            </a:extLst>
          </p:cNvPr>
          <p:cNvSpPr>
            <a:spLocks noChangeAspect="1"/>
          </p:cNvSpPr>
          <p:nvPr userDrawn="1"/>
        </p:nvSpPr>
        <p:spPr>
          <a:xfrm>
            <a:off x="5158859" y="4791456"/>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9D70E46D-27A3-9A41-816A-97E6A5B629A8}"/>
              </a:ext>
            </a:extLst>
          </p:cNvPr>
          <p:cNvSpPr>
            <a:spLocks noChangeAspect="1"/>
          </p:cNvSpPr>
          <p:nvPr userDrawn="1"/>
        </p:nvSpPr>
        <p:spPr>
          <a:xfrm>
            <a:off x="5158859" y="1883664"/>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0EF863D4-B313-DC43-9B62-475C469B62E5}"/>
              </a:ext>
            </a:extLst>
          </p:cNvPr>
          <p:cNvSpPr>
            <a:spLocks noChangeAspect="1"/>
          </p:cNvSpPr>
          <p:nvPr userDrawn="1"/>
        </p:nvSpPr>
        <p:spPr>
          <a:xfrm>
            <a:off x="4631633" y="5760720"/>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44" name="Text Placeholder 43">
            <a:extLst>
              <a:ext uri="{FF2B5EF4-FFF2-40B4-BE49-F238E27FC236}">
                <a16:creationId xmlns:a16="http://schemas.microsoft.com/office/drawing/2014/main" id="{9A4E947F-94B2-3242-BEB3-C607362CF91A}"/>
              </a:ext>
            </a:extLst>
          </p:cNvPr>
          <p:cNvSpPr>
            <a:spLocks noGrp="1"/>
          </p:cNvSpPr>
          <p:nvPr userDrawn="1">
            <p:ph type="body" sz="quarter" idx="13" hasCustomPrompt="1"/>
          </p:nvPr>
        </p:nvSpPr>
        <p:spPr>
          <a:xfrm>
            <a:off x="5485727" y="557212"/>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01</a:t>
            </a:r>
          </a:p>
        </p:txBody>
      </p:sp>
      <p:sp>
        <p:nvSpPr>
          <p:cNvPr id="45" name="Text Placeholder 43">
            <a:extLst>
              <a:ext uri="{FF2B5EF4-FFF2-40B4-BE49-F238E27FC236}">
                <a16:creationId xmlns:a16="http://schemas.microsoft.com/office/drawing/2014/main" id="{DE21DB02-8F43-7347-8F11-8240CBE4E6FA}"/>
              </a:ext>
            </a:extLst>
          </p:cNvPr>
          <p:cNvSpPr>
            <a:spLocks noGrp="1"/>
          </p:cNvSpPr>
          <p:nvPr userDrawn="1">
            <p:ph type="body" sz="quarter" idx="14" hasCustomPrompt="1"/>
          </p:nvPr>
        </p:nvSpPr>
        <p:spPr>
          <a:xfrm>
            <a:off x="6277270" y="754389"/>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52" name="Text Placeholder 43">
            <a:extLst>
              <a:ext uri="{FF2B5EF4-FFF2-40B4-BE49-F238E27FC236}">
                <a16:creationId xmlns:a16="http://schemas.microsoft.com/office/drawing/2014/main" id="{3EF1C4C6-F79D-084B-845F-392FE51E1DF5}"/>
              </a:ext>
            </a:extLst>
          </p:cNvPr>
          <p:cNvSpPr>
            <a:spLocks noGrp="1"/>
          </p:cNvSpPr>
          <p:nvPr userDrawn="1">
            <p:ph type="body" sz="quarter" idx="15" hasCustomPrompt="1"/>
          </p:nvPr>
        </p:nvSpPr>
        <p:spPr>
          <a:xfrm>
            <a:off x="5937283" y="1527048"/>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02</a:t>
            </a:r>
          </a:p>
        </p:txBody>
      </p:sp>
      <p:sp>
        <p:nvSpPr>
          <p:cNvPr id="53" name="Text Placeholder 43">
            <a:extLst>
              <a:ext uri="{FF2B5EF4-FFF2-40B4-BE49-F238E27FC236}">
                <a16:creationId xmlns:a16="http://schemas.microsoft.com/office/drawing/2014/main" id="{0814702E-95BC-2546-96AD-9FDB54EE156A}"/>
              </a:ext>
            </a:extLst>
          </p:cNvPr>
          <p:cNvSpPr>
            <a:spLocks noGrp="1"/>
          </p:cNvSpPr>
          <p:nvPr userDrawn="1">
            <p:ph type="body" sz="quarter" idx="16" hasCustomPrompt="1"/>
          </p:nvPr>
        </p:nvSpPr>
        <p:spPr>
          <a:xfrm>
            <a:off x="6728826" y="1734069"/>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60" name="Text Placeholder 43">
            <a:extLst>
              <a:ext uri="{FF2B5EF4-FFF2-40B4-BE49-F238E27FC236}">
                <a16:creationId xmlns:a16="http://schemas.microsoft.com/office/drawing/2014/main" id="{2F505F6B-BF40-B844-A467-897674A83576}"/>
              </a:ext>
            </a:extLst>
          </p:cNvPr>
          <p:cNvSpPr>
            <a:spLocks noGrp="1"/>
          </p:cNvSpPr>
          <p:nvPr userDrawn="1">
            <p:ph type="body" sz="quarter" idx="17" hasCustomPrompt="1"/>
          </p:nvPr>
        </p:nvSpPr>
        <p:spPr>
          <a:xfrm>
            <a:off x="6321777" y="2496312"/>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03</a:t>
            </a:r>
          </a:p>
        </p:txBody>
      </p:sp>
      <p:sp>
        <p:nvSpPr>
          <p:cNvPr id="61" name="Text Placeholder 43">
            <a:extLst>
              <a:ext uri="{FF2B5EF4-FFF2-40B4-BE49-F238E27FC236}">
                <a16:creationId xmlns:a16="http://schemas.microsoft.com/office/drawing/2014/main" id="{E324BEAB-B8D1-9340-8F14-231D32B2053A}"/>
              </a:ext>
            </a:extLst>
          </p:cNvPr>
          <p:cNvSpPr>
            <a:spLocks noGrp="1"/>
          </p:cNvSpPr>
          <p:nvPr userDrawn="1">
            <p:ph type="body" sz="quarter" idx="18" hasCustomPrompt="1"/>
          </p:nvPr>
        </p:nvSpPr>
        <p:spPr>
          <a:xfrm>
            <a:off x="7112648" y="2703333"/>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68" name="Text Placeholder 43">
            <a:extLst>
              <a:ext uri="{FF2B5EF4-FFF2-40B4-BE49-F238E27FC236}">
                <a16:creationId xmlns:a16="http://schemas.microsoft.com/office/drawing/2014/main" id="{648A2D62-F07D-664F-9E35-1642E7A14550}"/>
              </a:ext>
            </a:extLst>
          </p:cNvPr>
          <p:cNvSpPr>
            <a:spLocks noGrp="1"/>
          </p:cNvSpPr>
          <p:nvPr userDrawn="1">
            <p:ph type="body" sz="quarter" idx="19" hasCustomPrompt="1"/>
          </p:nvPr>
        </p:nvSpPr>
        <p:spPr>
          <a:xfrm>
            <a:off x="6321777" y="3465576"/>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04</a:t>
            </a:r>
          </a:p>
        </p:txBody>
      </p:sp>
      <p:sp>
        <p:nvSpPr>
          <p:cNvPr id="69" name="Text Placeholder 43">
            <a:extLst>
              <a:ext uri="{FF2B5EF4-FFF2-40B4-BE49-F238E27FC236}">
                <a16:creationId xmlns:a16="http://schemas.microsoft.com/office/drawing/2014/main" id="{549A832B-4432-464B-BB8C-59F572F02CC9}"/>
              </a:ext>
            </a:extLst>
          </p:cNvPr>
          <p:cNvSpPr>
            <a:spLocks noGrp="1"/>
          </p:cNvSpPr>
          <p:nvPr userDrawn="1">
            <p:ph type="body" sz="quarter" idx="20" hasCustomPrompt="1"/>
          </p:nvPr>
        </p:nvSpPr>
        <p:spPr>
          <a:xfrm>
            <a:off x="7112648" y="3672597"/>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76" name="Text Placeholder 43">
            <a:extLst>
              <a:ext uri="{FF2B5EF4-FFF2-40B4-BE49-F238E27FC236}">
                <a16:creationId xmlns:a16="http://schemas.microsoft.com/office/drawing/2014/main" id="{D87E0226-C919-C348-9EB1-9A068B45CFFE}"/>
              </a:ext>
            </a:extLst>
          </p:cNvPr>
          <p:cNvSpPr>
            <a:spLocks noGrp="1"/>
          </p:cNvSpPr>
          <p:nvPr userDrawn="1">
            <p:ph type="body" sz="quarter" idx="21" hasCustomPrompt="1"/>
          </p:nvPr>
        </p:nvSpPr>
        <p:spPr>
          <a:xfrm>
            <a:off x="5937283" y="4434840"/>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05</a:t>
            </a:r>
          </a:p>
        </p:txBody>
      </p:sp>
      <p:sp>
        <p:nvSpPr>
          <p:cNvPr id="77" name="Text Placeholder 43">
            <a:extLst>
              <a:ext uri="{FF2B5EF4-FFF2-40B4-BE49-F238E27FC236}">
                <a16:creationId xmlns:a16="http://schemas.microsoft.com/office/drawing/2014/main" id="{99D49713-D414-134C-848F-2243392AD90A}"/>
              </a:ext>
            </a:extLst>
          </p:cNvPr>
          <p:cNvSpPr>
            <a:spLocks noGrp="1"/>
          </p:cNvSpPr>
          <p:nvPr>
            <p:ph type="body" sz="quarter" idx="22" hasCustomPrompt="1"/>
          </p:nvPr>
        </p:nvSpPr>
        <p:spPr>
          <a:xfrm>
            <a:off x="6728826" y="4641861"/>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86" name="Text Placeholder 43">
            <a:extLst>
              <a:ext uri="{FF2B5EF4-FFF2-40B4-BE49-F238E27FC236}">
                <a16:creationId xmlns:a16="http://schemas.microsoft.com/office/drawing/2014/main" id="{2A617545-28A2-3648-935B-7072A7205C1D}"/>
              </a:ext>
            </a:extLst>
          </p:cNvPr>
          <p:cNvSpPr>
            <a:spLocks noGrp="1"/>
          </p:cNvSpPr>
          <p:nvPr userDrawn="1">
            <p:ph type="body" sz="quarter" idx="23" hasCustomPrompt="1"/>
          </p:nvPr>
        </p:nvSpPr>
        <p:spPr>
          <a:xfrm>
            <a:off x="5485727" y="5404104"/>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06</a:t>
            </a:r>
          </a:p>
        </p:txBody>
      </p:sp>
      <p:sp>
        <p:nvSpPr>
          <p:cNvPr id="87" name="Text Placeholder 43">
            <a:extLst>
              <a:ext uri="{FF2B5EF4-FFF2-40B4-BE49-F238E27FC236}">
                <a16:creationId xmlns:a16="http://schemas.microsoft.com/office/drawing/2014/main" id="{207A4246-632E-104C-83FB-F32E1E3159E1}"/>
              </a:ext>
            </a:extLst>
          </p:cNvPr>
          <p:cNvSpPr>
            <a:spLocks noGrp="1"/>
          </p:cNvSpPr>
          <p:nvPr userDrawn="1">
            <p:ph type="body" sz="quarter" idx="24" hasCustomPrompt="1"/>
          </p:nvPr>
        </p:nvSpPr>
        <p:spPr>
          <a:xfrm>
            <a:off x="6277270" y="5611125"/>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pic>
        <p:nvPicPr>
          <p:cNvPr id="23" name="Picture 22" descr="Logo, icon&#10;&#10;Description automatically generated">
            <a:extLst>
              <a:ext uri="{FF2B5EF4-FFF2-40B4-BE49-F238E27FC236}">
                <a16:creationId xmlns:a16="http://schemas.microsoft.com/office/drawing/2014/main" id="{71EA81D3-5779-4168-B648-861099B1A694}"/>
              </a:ext>
            </a:extLst>
          </p:cNvPr>
          <p:cNvPicPr>
            <a:picLocks noChangeAspect="1"/>
          </p:cNvPicPr>
          <p:nvPr userDrawn="1"/>
        </p:nvPicPr>
        <p:blipFill>
          <a:blip r:embed="rId2"/>
          <a:stretch>
            <a:fillRect/>
          </a:stretch>
        </p:blipFill>
        <p:spPr>
          <a:xfrm>
            <a:off x="169835" y="6215602"/>
            <a:ext cx="355945" cy="457200"/>
          </a:xfrm>
          <a:prstGeom prst="rect">
            <a:avLst/>
          </a:prstGeom>
          <a:ln>
            <a:solidFill>
              <a:schemeClr val="bg1"/>
            </a:solidFill>
          </a:ln>
        </p:spPr>
      </p:pic>
    </p:spTree>
    <p:extLst>
      <p:ext uri="{BB962C8B-B14F-4D97-AF65-F5344CB8AC3E}">
        <p14:creationId xmlns:p14="http://schemas.microsoft.com/office/powerpoint/2010/main" val="1777403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E323404D-A502-E44B-A50E-3A158E62CA64}"/>
              </a:ext>
            </a:extLst>
          </p:cNvPr>
          <p:cNvSpPr>
            <a:spLocks noGrp="1"/>
          </p:cNvSpPr>
          <p:nvPr>
            <p:ph type="pic" sz="quarter" idx="14"/>
          </p:nvPr>
        </p:nvSpPr>
        <p:spPr>
          <a:xfrm>
            <a:off x="6980238" y="822325"/>
            <a:ext cx="5211762" cy="5213350"/>
          </a:xfrm>
          <a:pattFill prst="pct5">
            <a:fgClr>
              <a:schemeClr val="accent1"/>
            </a:fgClr>
            <a:bgClr>
              <a:schemeClr val="bg1">
                <a:lumMod val="95000"/>
              </a:schemeClr>
            </a:bgClr>
          </a:pattFill>
        </p:spPr>
        <p:txBody>
          <a:bodyPr anchor="ctr">
            <a:normAutofit/>
          </a:bodyPr>
          <a:lstStyle>
            <a:lvl1pPr algn="ctr">
              <a:buNone/>
              <a:defRPr sz="1600"/>
            </a:lvl1pPr>
          </a:lstStyle>
          <a:p>
            <a:r>
              <a:rPr lang="en-US"/>
              <a:t>Click icon to add picture</a:t>
            </a:r>
          </a:p>
        </p:txBody>
      </p:sp>
      <p:sp>
        <p:nvSpPr>
          <p:cNvPr id="3" name="Content Placeholder 2">
            <a:extLst>
              <a:ext uri="{FF2B5EF4-FFF2-40B4-BE49-F238E27FC236}">
                <a16:creationId xmlns:a16="http://schemas.microsoft.com/office/drawing/2014/main" id="{4AF74F77-A64A-4347-8912-62CBB2C6F137}"/>
              </a:ext>
            </a:extLst>
          </p:cNvPr>
          <p:cNvSpPr>
            <a:spLocks noGrp="1"/>
          </p:cNvSpPr>
          <p:nvPr>
            <p:ph idx="1"/>
          </p:nvPr>
        </p:nvSpPr>
        <p:spPr>
          <a:xfrm>
            <a:off x="906462" y="2647949"/>
            <a:ext cx="5494338" cy="3529013"/>
          </a:xfrm>
        </p:spPr>
        <p:txBody>
          <a:bodyPr anchor="t"/>
          <a:lstStyle>
            <a:lvl1pPr marL="11113" indent="-11113">
              <a:lnSpc>
                <a:spcPct val="114000"/>
              </a:lnSpc>
              <a:spcBef>
                <a:spcPts val="0"/>
              </a:spcBef>
              <a:buNone/>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1pPr>
            <a:lvl2pPr marL="573088" indent="-228600">
              <a:lnSpc>
                <a:spcPct val="114000"/>
              </a:lnSpc>
              <a:spcBef>
                <a:spcPts val="0"/>
              </a:spcBef>
              <a:buClr>
                <a:schemeClr val="accent6"/>
              </a:buClr>
              <a:buFont typeface="Courier New" panose="02070309020205020404" pitchFamily="49" charset="0"/>
              <a:buChar char="o"/>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2pPr>
            <a:lvl3pPr marL="917575" indent="-228600">
              <a:lnSpc>
                <a:spcPct val="114000"/>
              </a:lnSpc>
              <a:spcBef>
                <a:spcPts val="0"/>
              </a:spcBef>
              <a:buClr>
                <a:schemeClr val="accent6"/>
              </a:buClr>
              <a:buFont typeface="Courier New" panose="02070309020205020404" pitchFamily="49" charset="0"/>
              <a:buChar char="o"/>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3pPr>
            <a:lvl4pPr marL="1262063" indent="-227013">
              <a:lnSpc>
                <a:spcPct val="114000"/>
              </a:lnSpc>
              <a:spcBef>
                <a:spcPts val="0"/>
              </a:spcBef>
              <a:buClr>
                <a:schemeClr val="accent6"/>
              </a:buClr>
              <a:buFont typeface="Courier New" panose="02070309020205020404" pitchFamily="49" charset="0"/>
              <a:buChar char="o"/>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4pPr>
            <a:lvl5pPr marL="1719263" indent="-254000">
              <a:lnSpc>
                <a:spcPct val="114000"/>
              </a:lnSpc>
              <a:spcBef>
                <a:spcPts val="0"/>
              </a:spcBef>
              <a:buClr>
                <a:schemeClr val="accent6"/>
              </a:buClr>
              <a:buFont typeface="Courier New" panose="02070309020205020404" pitchFamily="49" charset="0"/>
              <a:buChar char="o"/>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3B353B3B-907B-7248-B93D-3B0D52C5858B}"/>
              </a:ext>
            </a:extLst>
          </p:cNvPr>
          <p:cNvSpPr>
            <a:spLocks noGrp="1"/>
          </p:cNvSpPr>
          <p:nvPr>
            <p:ph type="title" hasCustomPrompt="1"/>
          </p:nvPr>
        </p:nvSpPr>
        <p:spPr>
          <a:xfrm>
            <a:off x="906462" y="906463"/>
            <a:ext cx="5212079" cy="784225"/>
          </a:xfrm>
        </p:spPr>
        <p:txBody>
          <a:bodyPr anchor="ctr"/>
          <a:lstStyle>
            <a:lvl1pPr>
              <a:lnSpc>
                <a:spcPct val="114000"/>
              </a:lnSpc>
              <a:spcBef>
                <a:spcPts val="0"/>
              </a:spcBef>
              <a:defRPr>
                <a:solidFill>
                  <a:srgbClr val="006688"/>
                </a:solidFill>
              </a:defRPr>
            </a:lvl1pPr>
          </a:lstStyle>
          <a:p>
            <a:r>
              <a:rPr lang="en-US"/>
              <a:t>Insert Slide Title Here</a:t>
            </a:r>
          </a:p>
        </p:txBody>
      </p:sp>
      <p:sp>
        <p:nvSpPr>
          <p:cNvPr id="10" name="Text Placeholder 2">
            <a:extLst>
              <a:ext uri="{FF2B5EF4-FFF2-40B4-BE49-F238E27FC236}">
                <a16:creationId xmlns:a16="http://schemas.microsoft.com/office/drawing/2014/main" id="{08D5D573-BB75-D743-83C6-A2F90F1EE87B}"/>
              </a:ext>
            </a:extLst>
          </p:cNvPr>
          <p:cNvSpPr>
            <a:spLocks noGrp="1"/>
          </p:cNvSpPr>
          <p:nvPr>
            <p:ph type="body" idx="13" hasCustomPrompt="1"/>
          </p:nvPr>
        </p:nvSpPr>
        <p:spPr>
          <a:xfrm>
            <a:off x="906462" y="1828799"/>
            <a:ext cx="5494338" cy="644525"/>
          </a:xfrm>
          <a:noFill/>
        </p:spPr>
        <p:txBody>
          <a:bodyPr wrap="square" rtlCol="0" anchor="ctr">
            <a:noAutofit/>
          </a:bodyPr>
          <a:lstStyle>
            <a:lvl1pPr marL="0" indent="0">
              <a:lnSpc>
                <a:spcPct val="114000"/>
              </a:lnSpc>
              <a:spcBef>
                <a:spcPts val="0"/>
              </a:spcBef>
              <a:buNone/>
              <a:defRPr lang="en-US" sz="1800" b="0" dirty="0" smtClean="0">
                <a:solidFill>
                  <a:srgbClr val="B99C00"/>
                </a:solidFill>
                <a:effectLst/>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ltLang="ko-KR" b="1">
                <a:solidFill>
                  <a:srgbClr val="006688"/>
                </a:solidFill>
                <a:latin typeface="Calibri" panose="020F0502020204030204" pitchFamily="34" charset="0"/>
                <a:cs typeface="Calibri" panose="020F0502020204030204" pitchFamily="34" charset="0"/>
              </a:rPr>
              <a:t>Subhead Lorem ipsum dolor sit </a:t>
            </a:r>
            <a:r>
              <a:rPr lang="en-US" altLang="ko-KR" b="1" err="1">
                <a:solidFill>
                  <a:srgbClr val="006688"/>
                </a:solidFill>
                <a:latin typeface="Calibri" panose="020F0502020204030204" pitchFamily="34" charset="0"/>
                <a:cs typeface="Calibri" panose="020F0502020204030204" pitchFamily="34" charset="0"/>
              </a:rPr>
              <a:t>amet</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consectetur</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adipiscing</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elit</a:t>
            </a:r>
            <a:r>
              <a:rPr lang="en-US" altLang="ko-KR" b="1">
                <a:solidFill>
                  <a:srgbClr val="006688"/>
                </a:solidFill>
                <a:latin typeface="Calibri" panose="020F0502020204030204" pitchFamily="34" charset="0"/>
                <a:cs typeface="Calibri" panose="020F0502020204030204" pitchFamily="34" charset="0"/>
              </a:rPr>
              <a:t>, sed do </a:t>
            </a:r>
            <a:r>
              <a:rPr lang="en-US" altLang="ko-KR" b="1" err="1">
                <a:solidFill>
                  <a:srgbClr val="006688"/>
                </a:solidFill>
                <a:latin typeface="Calibri" panose="020F0502020204030204" pitchFamily="34" charset="0"/>
                <a:cs typeface="Calibri" panose="020F0502020204030204" pitchFamily="34" charset="0"/>
              </a:rPr>
              <a:t>eiusmod</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tempor</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incididunt</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ut.</a:t>
            </a:r>
            <a:endParaRPr lang="ko-KR" altLang="en-US" b="1">
              <a:solidFill>
                <a:srgbClr val="006688"/>
              </a:solidFill>
              <a:latin typeface="Calibri" panose="020F0502020204030204" pitchFamily="34" charset="0"/>
              <a:cs typeface="Calibri" panose="020F0502020204030204" pitchFamily="34" charset="0"/>
            </a:endParaRPr>
          </a:p>
        </p:txBody>
      </p:sp>
      <p:sp>
        <p:nvSpPr>
          <p:cNvPr id="16" name="Text Placeholder 43">
            <a:extLst>
              <a:ext uri="{FF2B5EF4-FFF2-40B4-BE49-F238E27FC236}">
                <a16:creationId xmlns:a16="http://schemas.microsoft.com/office/drawing/2014/main" id="{7CF9C9AD-9B99-472E-8697-3A146F428E49}"/>
              </a:ext>
            </a:extLst>
          </p:cNvPr>
          <p:cNvSpPr>
            <a:spLocks noGrp="1"/>
          </p:cNvSpPr>
          <p:nvPr>
            <p:ph type="body" sz="quarter" idx="15" hasCustomPrompt="1"/>
          </p:nvPr>
        </p:nvSpPr>
        <p:spPr>
          <a:xfrm>
            <a:off x="525780" y="92076"/>
            <a:ext cx="7380617" cy="323935"/>
          </a:xfrm>
          <a:noFill/>
        </p:spPr>
        <p:txBody>
          <a:bodyPr wrap="square" lIns="108000" rIns="108000" rtlCol="0">
            <a:spAutoFit/>
          </a:bodyPr>
          <a:lstStyle>
            <a:lvl1pPr indent="0">
              <a:lnSpc>
                <a:spcPct val="114000"/>
              </a:lnSpc>
              <a:spcBef>
                <a:spcPts val="0"/>
              </a:spcBef>
              <a:buNone/>
              <a:defRPr lang="en-US" sz="1400" b="0" kern="1200" cap="none" spc="300" baseline="0" dirty="0" smtClean="0">
                <a:solidFill>
                  <a:srgbClr val="B99C00"/>
                </a:solidFill>
                <a:latin typeface="Calibri Light" panose="020F0302020204030204" pitchFamily="34" charset="0"/>
                <a:ea typeface="+mj-ea"/>
                <a:cs typeface="Calibri Light" panose="020F0302020204030204" pitchFamily="34" charset="0"/>
              </a:defRPr>
            </a:lvl1pPr>
          </a:lstStyle>
          <a:p>
            <a:pPr marL="0" lvl="0"/>
            <a:r>
              <a:rPr lang="en-US"/>
              <a:t>01 CHAPTER’S TITLE </a:t>
            </a:r>
          </a:p>
        </p:txBody>
      </p:sp>
      <p:pic>
        <p:nvPicPr>
          <p:cNvPr id="9" name="Picture 8" descr="Logo, icon&#10;&#10;Description automatically generated">
            <a:extLst>
              <a:ext uri="{FF2B5EF4-FFF2-40B4-BE49-F238E27FC236}">
                <a16:creationId xmlns:a16="http://schemas.microsoft.com/office/drawing/2014/main" id="{A8672674-227D-4DF9-944F-F8A451F24CB8}"/>
              </a:ext>
            </a:extLst>
          </p:cNvPr>
          <p:cNvPicPr>
            <a:picLocks noChangeAspect="1"/>
          </p:cNvPicPr>
          <p:nvPr userDrawn="1"/>
        </p:nvPicPr>
        <p:blipFill>
          <a:blip r:embed="rId2"/>
          <a:stretch>
            <a:fillRect/>
          </a:stretch>
        </p:blipFill>
        <p:spPr>
          <a:xfrm>
            <a:off x="169835" y="6215602"/>
            <a:ext cx="355945" cy="457200"/>
          </a:xfrm>
          <a:prstGeom prst="rect">
            <a:avLst/>
          </a:prstGeom>
        </p:spPr>
      </p:pic>
      <p:cxnSp>
        <p:nvCxnSpPr>
          <p:cNvPr id="15" name="Straight Connector 14">
            <a:extLst>
              <a:ext uri="{FF2B5EF4-FFF2-40B4-BE49-F238E27FC236}">
                <a16:creationId xmlns:a16="http://schemas.microsoft.com/office/drawing/2014/main" id="{DA6C79E6-473B-5B4A-ABDD-B9EDEF6BD3B4}"/>
              </a:ext>
            </a:extLst>
          </p:cNvPr>
          <p:cNvCxnSpPr>
            <a:cxnSpLocks/>
          </p:cNvCxnSpPr>
          <p:nvPr userDrawn="1"/>
        </p:nvCxnSpPr>
        <p:spPr>
          <a:xfrm>
            <a:off x="0" y="457200"/>
            <a:ext cx="6675120" cy="0"/>
          </a:xfrm>
          <a:prstGeom prst="line">
            <a:avLst/>
          </a:prstGeom>
          <a:ln w="12700">
            <a:solidFill>
              <a:srgbClr val="7FB2C3"/>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012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EF26B4-B890-1B47-80C1-9B05A4E866EC}"/>
              </a:ext>
            </a:extLst>
          </p:cNvPr>
          <p:cNvSpPr>
            <a:spLocks noGrp="1"/>
          </p:cNvSpPr>
          <p:nvPr>
            <p:ph sz="half" idx="2"/>
          </p:nvPr>
        </p:nvSpPr>
        <p:spPr>
          <a:xfrm>
            <a:off x="4526438" y="2256842"/>
            <a:ext cx="3200400" cy="3684588"/>
          </a:xfrm>
        </p:spPr>
        <p:txBody>
          <a:bodyPr vert="horz" lIns="91440" tIns="45720" rIns="91440" bIns="45720" rtlCol="0">
            <a:normAutofit/>
          </a:bodyPr>
          <a:lstStyle>
            <a:lvl1pPr>
              <a:defRPr lang="en-US" dirty="0" smtClean="0">
                <a:solidFill>
                  <a:srgbClr val="006688"/>
                </a:solidFill>
              </a:defRPr>
            </a:lvl1pPr>
            <a:lvl2pPr>
              <a:defRPr lang="en-US" dirty="0" smtClean="0">
                <a:solidFill>
                  <a:srgbClr val="006688"/>
                </a:solidFill>
              </a:defRPr>
            </a:lvl2pPr>
            <a:lvl3pPr>
              <a:defRPr lang="en-US" dirty="0" smtClean="0">
                <a:solidFill>
                  <a:srgbClr val="006688"/>
                </a:solidFill>
              </a:defRPr>
            </a:lvl3pPr>
            <a:lvl4pPr>
              <a:defRPr lang="en-US" dirty="0" smtClean="0">
                <a:solidFill>
                  <a:srgbClr val="006688"/>
                </a:solidFill>
              </a:defRPr>
            </a:lvl4pPr>
            <a:lvl5pPr>
              <a:defRPr lang="en-US" dirty="0">
                <a:solidFill>
                  <a:srgbClr val="006688"/>
                </a:solidFill>
              </a:defRPr>
            </a:lvl5pPr>
          </a:lstStyle>
          <a:p>
            <a:pPr marL="11113" lvl="0" indent="-11113">
              <a:buNone/>
              <a:tabLst/>
            </a:pPr>
            <a:r>
              <a:rPr lang="en-US"/>
              <a:t>Click to edit Master text styles</a:t>
            </a:r>
          </a:p>
          <a:p>
            <a:pPr marL="11113" lvl="1" indent="-11113">
              <a:buNone/>
              <a:tabLst/>
            </a:pPr>
            <a:r>
              <a:rPr lang="en-US"/>
              <a:t>Second level</a:t>
            </a:r>
          </a:p>
          <a:p>
            <a:pPr marL="11113" lvl="2" indent="-11113">
              <a:buNone/>
              <a:tabLst/>
            </a:pPr>
            <a:r>
              <a:rPr lang="en-US"/>
              <a:t>Third level</a:t>
            </a:r>
          </a:p>
          <a:p>
            <a:pPr marL="11113" lvl="3" indent="-11113">
              <a:buNone/>
              <a:tabLst/>
            </a:pPr>
            <a:r>
              <a:rPr lang="en-US"/>
              <a:t>Fourth level</a:t>
            </a:r>
          </a:p>
          <a:p>
            <a:pPr marL="11113" lvl="4" indent="-11113">
              <a:buNone/>
              <a:tabLst/>
            </a:pPr>
            <a:r>
              <a:rPr lang="en-US"/>
              <a:t>Fifth level</a:t>
            </a:r>
          </a:p>
        </p:txBody>
      </p:sp>
      <p:sp>
        <p:nvSpPr>
          <p:cNvPr id="6" name="Content Placeholder 5">
            <a:extLst>
              <a:ext uri="{FF2B5EF4-FFF2-40B4-BE49-F238E27FC236}">
                <a16:creationId xmlns:a16="http://schemas.microsoft.com/office/drawing/2014/main" id="{42A9B2AF-93B0-B547-9D30-CAC24D0AB8C3}"/>
              </a:ext>
            </a:extLst>
          </p:cNvPr>
          <p:cNvSpPr>
            <a:spLocks noGrp="1"/>
          </p:cNvSpPr>
          <p:nvPr>
            <p:ph sz="quarter" idx="4"/>
          </p:nvPr>
        </p:nvSpPr>
        <p:spPr>
          <a:xfrm>
            <a:off x="8091988" y="2256842"/>
            <a:ext cx="3263400" cy="3684588"/>
          </a:xfrm>
        </p:spPr>
        <p:txBody>
          <a:bodyPr vert="horz" lIns="91440" tIns="45720" rIns="91440" bIns="45720" rtlCol="0">
            <a:normAutofit/>
          </a:bodyPr>
          <a:lstStyle>
            <a:lvl1pPr>
              <a:defRPr lang="en-US" smtClean="0">
                <a:solidFill>
                  <a:srgbClr val="006688"/>
                </a:solidFill>
              </a:defRPr>
            </a:lvl1pPr>
            <a:lvl2pPr>
              <a:defRPr lang="en-US" smtClean="0">
                <a:solidFill>
                  <a:srgbClr val="006688"/>
                </a:solidFill>
              </a:defRPr>
            </a:lvl2pPr>
            <a:lvl3pPr>
              <a:defRPr lang="en-US" smtClean="0">
                <a:solidFill>
                  <a:srgbClr val="006688"/>
                </a:solidFill>
              </a:defRPr>
            </a:lvl3pPr>
            <a:lvl4pPr>
              <a:defRPr lang="en-US" smtClean="0">
                <a:solidFill>
                  <a:srgbClr val="006688"/>
                </a:solidFill>
              </a:defRPr>
            </a:lvl4pPr>
            <a:lvl5pPr>
              <a:defRPr lang="en-US">
                <a:solidFill>
                  <a:srgbClr val="006688"/>
                </a:solidFill>
              </a:defRPr>
            </a:lvl5pPr>
          </a:lstStyle>
          <a:p>
            <a:pPr marL="11113" lvl="0" indent="-11113">
              <a:buNone/>
              <a:tabLst/>
            </a:pPr>
            <a:r>
              <a:rPr lang="en-US"/>
              <a:t>Click to edit Master text styles</a:t>
            </a:r>
          </a:p>
          <a:p>
            <a:pPr marL="11113" lvl="1" indent="-11113">
              <a:buNone/>
              <a:tabLst/>
            </a:pPr>
            <a:r>
              <a:rPr lang="en-US"/>
              <a:t>Second level</a:t>
            </a:r>
          </a:p>
          <a:p>
            <a:pPr marL="11113" lvl="2" indent="-11113">
              <a:buNone/>
              <a:tabLst/>
            </a:pPr>
            <a:r>
              <a:rPr lang="en-US"/>
              <a:t>Third level</a:t>
            </a:r>
          </a:p>
          <a:p>
            <a:pPr marL="11113" lvl="3" indent="-11113">
              <a:buNone/>
              <a:tabLst/>
            </a:pPr>
            <a:r>
              <a:rPr lang="en-US"/>
              <a:t>Fourth level</a:t>
            </a:r>
          </a:p>
          <a:p>
            <a:pPr marL="11113" lvl="4" indent="-11113">
              <a:buNone/>
              <a:tabLst/>
            </a:pPr>
            <a:r>
              <a:rPr lang="en-US"/>
              <a:t>Fifth level</a:t>
            </a:r>
          </a:p>
        </p:txBody>
      </p:sp>
      <p:sp>
        <p:nvSpPr>
          <p:cNvPr id="2" name="Title 1">
            <a:extLst>
              <a:ext uri="{FF2B5EF4-FFF2-40B4-BE49-F238E27FC236}">
                <a16:creationId xmlns:a16="http://schemas.microsoft.com/office/drawing/2014/main" id="{FED5DEEA-D3DB-F747-B495-04D7A25F9DD3}"/>
              </a:ext>
            </a:extLst>
          </p:cNvPr>
          <p:cNvSpPr>
            <a:spLocks noGrp="1"/>
          </p:cNvSpPr>
          <p:nvPr>
            <p:ph type="title" hasCustomPrompt="1"/>
          </p:nvPr>
        </p:nvSpPr>
        <p:spPr>
          <a:xfrm>
            <a:off x="548641" y="4185551"/>
            <a:ext cx="3866470" cy="784225"/>
          </a:xfrm>
        </p:spPr>
        <p:txBody>
          <a:bodyPr/>
          <a:lstStyle>
            <a:lvl1pPr>
              <a:defRPr>
                <a:solidFill>
                  <a:srgbClr val="006688"/>
                </a:solidFill>
              </a:defRPr>
            </a:lvl1pPr>
          </a:lstStyle>
          <a:p>
            <a:r>
              <a:rPr lang="en-US"/>
              <a:t>Content Slide</a:t>
            </a:r>
          </a:p>
        </p:txBody>
      </p:sp>
      <p:sp>
        <p:nvSpPr>
          <p:cNvPr id="3" name="Text Placeholder 2">
            <a:extLst>
              <a:ext uri="{FF2B5EF4-FFF2-40B4-BE49-F238E27FC236}">
                <a16:creationId xmlns:a16="http://schemas.microsoft.com/office/drawing/2014/main" id="{15C3AB13-4D70-2742-9C84-9F435C583866}"/>
              </a:ext>
            </a:extLst>
          </p:cNvPr>
          <p:cNvSpPr>
            <a:spLocks noGrp="1"/>
          </p:cNvSpPr>
          <p:nvPr>
            <p:ph type="body" idx="1" hasCustomPrompt="1"/>
          </p:nvPr>
        </p:nvSpPr>
        <p:spPr>
          <a:xfrm>
            <a:off x="5303679" y="1629594"/>
            <a:ext cx="2423159" cy="534762"/>
          </a:xfrm>
          <a:noFill/>
        </p:spPr>
        <p:txBody>
          <a:bodyPr wrap="square" lIns="108000" rIns="108000" rtlCol="0" anchor="b">
            <a:noAutofit/>
          </a:bodyPr>
          <a:lstStyle>
            <a:lvl1pPr marL="0" indent="0">
              <a:lnSpc>
                <a:spcPct val="80000"/>
              </a:lnSpc>
              <a:buNone/>
              <a:defRPr lang="en-US" sz="1800" b="1" dirty="0" smtClean="0">
                <a:solidFill>
                  <a:srgbClr val="AD9300"/>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nSpc>
                <a:spcPts val="1700"/>
              </a:lnSpc>
            </a:pPr>
            <a:r>
              <a:rPr lang="en-US" altLang="ko-KR" b="1">
                <a:solidFill>
                  <a:srgbClr val="AD9300"/>
                </a:solidFill>
                <a:latin typeface="Calibri" panose="020F0502020204030204" pitchFamily="34" charset="0"/>
                <a:cs typeface="Calibri" panose="020F0502020204030204" pitchFamily="34" charset="0"/>
              </a:rPr>
              <a:t>Content Title</a:t>
            </a:r>
            <a:br>
              <a:rPr lang="en-US" altLang="ko-KR" b="1">
                <a:solidFill>
                  <a:srgbClr val="AD9300"/>
                </a:solidFill>
                <a:latin typeface="Calibri" panose="020F0502020204030204" pitchFamily="34" charset="0"/>
                <a:cs typeface="Calibri" panose="020F0502020204030204" pitchFamily="34" charset="0"/>
              </a:rPr>
            </a:br>
            <a:r>
              <a:rPr lang="en-US" altLang="ko-KR" b="1">
                <a:solidFill>
                  <a:srgbClr val="AD9300"/>
                </a:solidFill>
                <a:latin typeface="Calibri" panose="020F0502020204030204" pitchFamily="34" charset="0"/>
                <a:cs typeface="Calibri" panose="020F0502020204030204" pitchFamily="34" charset="0"/>
              </a:rPr>
              <a:t>Lorem Ipsum Dolor</a:t>
            </a:r>
            <a:endParaRPr lang="ko-KR" altLang="en-US" b="1">
              <a:solidFill>
                <a:srgbClr val="AD9300"/>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37DE6DC7-5DE1-9C4E-BB3C-7905E969DD0C}"/>
              </a:ext>
            </a:extLst>
          </p:cNvPr>
          <p:cNvSpPr>
            <a:spLocks noGrp="1"/>
          </p:cNvSpPr>
          <p:nvPr>
            <p:ph type="body" sz="quarter" idx="3" hasCustomPrompt="1"/>
          </p:nvPr>
        </p:nvSpPr>
        <p:spPr>
          <a:xfrm>
            <a:off x="8854281" y="1629594"/>
            <a:ext cx="2501106" cy="534762"/>
          </a:xfrm>
          <a:noFill/>
        </p:spPr>
        <p:txBody>
          <a:bodyPr wrap="square" lIns="108000" rIns="108000" rtlCol="0" anchor="b">
            <a:noAutofit/>
          </a:bodyPr>
          <a:lstStyle>
            <a:lvl1pPr marL="0" indent="0">
              <a:lnSpc>
                <a:spcPct val="80000"/>
              </a:lnSpc>
              <a:buNone/>
              <a:defRPr lang="en-US" sz="1800" b="1" dirty="0" smtClean="0">
                <a:solidFill>
                  <a:srgbClr val="AD9300"/>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nSpc>
                <a:spcPts val="1700"/>
              </a:lnSpc>
            </a:pPr>
            <a:r>
              <a:rPr lang="en-US" altLang="ko-KR" b="1">
                <a:solidFill>
                  <a:srgbClr val="AD9300"/>
                </a:solidFill>
                <a:latin typeface="Calibri" panose="020F0502020204030204" pitchFamily="34" charset="0"/>
                <a:cs typeface="Calibri" panose="020F0502020204030204" pitchFamily="34" charset="0"/>
              </a:rPr>
              <a:t>Content Title</a:t>
            </a:r>
            <a:br>
              <a:rPr lang="en-US" altLang="ko-KR" b="1">
                <a:solidFill>
                  <a:srgbClr val="AD9300"/>
                </a:solidFill>
                <a:latin typeface="Calibri" panose="020F0502020204030204" pitchFamily="34" charset="0"/>
                <a:cs typeface="Calibri" panose="020F0502020204030204" pitchFamily="34" charset="0"/>
              </a:rPr>
            </a:br>
            <a:r>
              <a:rPr lang="en-US" altLang="ko-KR" b="1">
                <a:solidFill>
                  <a:srgbClr val="AD9300"/>
                </a:solidFill>
                <a:latin typeface="Calibri" panose="020F0502020204030204" pitchFamily="34" charset="0"/>
                <a:cs typeface="Calibri" panose="020F0502020204030204" pitchFamily="34" charset="0"/>
              </a:rPr>
              <a:t>Lorem Ipsum Dolor</a:t>
            </a:r>
            <a:endParaRPr lang="ko-KR" altLang="en-US" b="1">
              <a:solidFill>
                <a:srgbClr val="AD9300"/>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7C5EE0AF-91B0-484A-A617-C66BEF72BD47}"/>
              </a:ext>
            </a:extLst>
          </p:cNvPr>
          <p:cNvCxnSpPr>
            <a:cxnSpLocks/>
          </p:cNvCxnSpPr>
          <p:nvPr userDrawn="1"/>
        </p:nvCxnSpPr>
        <p:spPr>
          <a:xfrm>
            <a:off x="4526438" y="428480"/>
            <a:ext cx="7680960" cy="0"/>
          </a:xfrm>
          <a:prstGeom prst="line">
            <a:avLst/>
          </a:prstGeom>
          <a:ln w="12700">
            <a:solidFill>
              <a:srgbClr val="7FB2C3"/>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6949288-3C5D-174D-A618-E9D6C8613765}"/>
              </a:ext>
            </a:extLst>
          </p:cNvPr>
          <p:cNvSpPr txBox="1"/>
          <p:nvPr userDrawn="1"/>
        </p:nvSpPr>
        <p:spPr>
          <a:xfrm>
            <a:off x="4415110" y="1479332"/>
            <a:ext cx="981106" cy="777510"/>
          </a:xfrm>
          <a:prstGeom prst="rect">
            <a:avLst/>
          </a:prstGeom>
          <a:noFill/>
        </p:spPr>
        <p:txBody>
          <a:bodyPr wrap="square" lIns="108000" rIns="108000" rtlCol="0">
            <a:spAutoFit/>
          </a:bodyPr>
          <a:lstStyle/>
          <a:p>
            <a:pPr algn="ctr"/>
            <a:r>
              <a:rPr lang="en-US" altLang="ko-KR" sz="4400" b="1">
                <a:solidFill>
                  <a:srgbClr val="AD9300"/>
                </a:solidFill>
                <a:latin typeface="Calibri" panose="020F0502020204030204" pitchFamily="34" charset="0"/>
                <a:cs typeface="Calibri" panose="020F0502020204030204" pitchFamily="34" charset="0"/>
              </a:rPr>
              <a:t>01</a:t>
            </a:r>
            <a:endParaRPr lang="ko-KR" altLang="en-US" sz="4400" b="1">
              <a:solidFill>
                <a:srgbClr val="AD93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3142C0F-6E24-FD4A-837A-538793AB9B2D}"/>
              </a:ext>
            </a:extLst>
          </p:cNvPr>
          <p:cNvSpPr txBox="1"/>
          <p:nvPr userDrawn="1"/>
        </p:nvSpPr>
        <p:spPr>
          <a:xfrm>
            <a:off x="7965712" y="1479332"/>
            <a:ext cx="981106" cy="777510"/>
          </a:xfrm>
          <a:prstGeom prst="rect">
            <a:avLst/>
          </a:prstGeom>
          <a:noFill/>
        </p:spPr>
        <p:txBody>
          <a:bodyPr wrap="square" lIns="108000" rIns="108000" rtlCol="0">
            <a:spAutoFit/>
          </a:bodyPr>
          <a:lstStyle/>
          <a:p>
            <a:pPr algn="ctr"/>
            <a:r>
              <a:rPr lang="en-US" altLang="ko-KR" sz="4400" b="1">
                <a:solidFill>
                  <a:srgbClr val="AD9300"/>
                </a:solidFill>
                <a:latin typeface="Calibri" panose="020F0502020204030204" pitchFamily="34" charset="0"/>
                <a:cs typeface="Calibri" panose="020F0502020204030204" pitchFamily="34" charset="0"/>
              </a:rPr>
              <a:t>02</a:t>
            </a:r>
            <a:endParaRPr lang="ko-KR" altLang="en-US" sz="4400" b="1">
              <a:solidFill>
                <a:srgbClr val="AD9300"/>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CDCBDC5-9EDB-8E48-BBE3-F31513E8B1CA}"/>
              </a:ext>
            </a:extLst>
          </p:cNvPr>
          <p:cNvSpPr/>
          <p:nvPr userDrawn="1"/>
        </p:nvSpPr>
        <p:spPr>
          <a:xfrm>
            <a:off x="640081" y="3830648"/>
            <a:ext cx="2743200" cy="45719"/>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8">
            <a:extLst>
              <a:ext uri="{FF2B5EF4-FFF2-40B4-BE49-F238E27FC236}">
                <a16:creationId xmlns:a16="http://schemas.microsoft.com/office/drawing/2014/main" id="{B0B1A927-80B7-4240-8CC2-238B122A85A3}"/>
              </a:ext>
            </a:extLst>
          </p:cNvPr>
          <p:cNvSpPr>
            <a:spLocks noGrp="1"/>
          </p:cNvSpPr>
          <p:nvPr>
            <p:ph type="body" sz="quarter" idx="13" hasCustomPrompt="1"/>
          </p:nvPr>
        </p:nvSpPr>
        <p:spPr>
          <a:xfrm>
            <a:off x="549275" y="4872942"/>
            <a:ext cx="3881438" cy="830997"/>
          </a:xfrm>
          <a:noFill/>
        </p:spPr>
        <p:txBody>
          <a:bodyPr wrap="square" rtlCol="0">
            <a:spAutoFit/>
          </a:bodyPr>
          <a:lstStyle>
            <a:lvl1pPr marL="11113" indent="-11113">
              <a:lnSpc>
                <a:spcPct val="100000"/>
              </a:lnSpc>
              <a:buNone/>
              <a:tabLst/>
              <a:defRPr lang="en-US" sz="1600" b="1" smtClean="0">
                <a:solidFill>
                  <a:srgbClr val="006688"/>
                </a:solidFill>
                <a:latin typeface="Calibri" panose="020F0502020204030204" pitchFamily="34" charset="0"/>
                <a:cs typeface="Calibri" panose="020F0502020204030204" pitchFamily="34" charset="0"/>
              </a:defRPr>
            </a:lvl1pPr>
            <a:lvl2pPr>
              <a:defRPr lang="en-US" sz="1800" smtClean="0">
                <a:latin typeface="+mn-lt"/>
                <a:cs typeface="+mn-cs"/>
              </a:defRPr>
            </a:lvl2pPr>
            <a:lvl3pPr>
              <a:defRPr lang="en-US" sz="1800" smtClean="0">
                <a:latin typeface="+mn-lt"/>
                <a:cs typeface="+mn-cs"/>
              </a:defRPr>
            </a:lvl3pPr>
            <a:lvl4pPr>
              <a:defRPr lang="en-US" sz="1800" smtClean="0">
                <a:latin typeface="+mn-lt"/>
                <a:cs typeface="+mn-cs"/>
              </a:defRPr>
            </a:lvl4pPr>
            <a:lvl5pPr>
              <a:defRPr lang="en-US" sz="1800">
                <a:latin typeface="+mn-lt"/>
                <a:cs typeface="+mn-cs"/>
              </a:defRPr>
            </a:lvl5pPr>
          </a:lstStyle>
          <a:p>
            <a:pPr lvl="0"/>
            <a:r>
              <a:rPr lang="en-US" altLang="ko-KR"/>
              <a:t>Lorem ipsum dolor sit </a:t>
            </a:r>
            <a:r>
              <a:rPr lang="en-US" altLang="ko-KR" err="1"/>
              <a:t>amet</a:t>
            </a:r>
            <a:r>
              <a:rPr lang="en-US" altLang="ko-KR"/>
              <a:t>, </a:t>
            </a:r>
            <a:r>
              <a:rPr lang="en-US" altLang="ko-KR" err="1"/>
              <a:t>consectetur</a:t>
            </a:r>
            <a:r>
              <a:rPr lang="en-US" altLang="ko-KR"/>
              <a:t> </a:t>
            </a:r>
            <a:r>
              <a:rPr lang="en-US" altLang="ko-KR" err="1"/>
              <a:t>adipiscing</a:t>
            </a:r>
            <a:r>
              <a:rPr lang="en-US" altLang="ko-KR"/>
              <a:t> </a:t>
            </a:r>
            <a:r>
              <a:rPr lang="en-US" altLang="ko-KR" err="1"/>
              <a:t>elit</a:t>
            </a:r>
            <a:r>
              <a:rPr lang="en-US" altLang="ko-KR"/>
              <a:t>, sed do </a:t>
            </a:r>
            <a:r>
              <a:rPr lang="en-US" altLang="ko-KR" err="1"/>
              <a:t>eiusmod</a:t>
            </a:r>
            <a:r>
              <a:rPr lang="en-US" altLang="ko-KR"/>
              <a:t> </a:t>
            </a:r>
            <a:r>
              <a:rPr lang="en-US" altLang="ko-KR" err="1"/>
              <a:t>tempor</a:t>
            </a:r>
            <a:r>
              <a:rPr lang="en-US" altLang="ko-KR"/>
              <a:t> </a:t>
            </a:r>
            <a:r>
              <a:rPr lang="en-US" altLang="ko-KR" err="1"/>
              <a:t>incididunt</a:t>
            </a:r>
            <a:r>
              <a:rPr lang="en-US" altLang="ko-KR"/>
              <a:t> </a:t>
            </a:r>
            <a:r>
              <a:rPr lang="en-US" altLang="ko-KR" err="1"/>
              <a:t>ut</a:t>
            </a:r>
            <a:r>
              <a:rPr lang="en-US" altLang="ko-KR"/>
              <a:t> </a:t>
            </a:r>
            <a:r>
              <a:rPr lang="en-US" altLang="ko-KR" err="1"/>
              <a:t>labore</a:t>
            </a:r>
            <a:r>
              <a:rPr lang="en-US" altLang="ko-KR"/>
              <a:t> et dolore magna </a:t>
            </a:r>
            <a:r>
              <a:rPr lang="en-US" altLang="ko-KR" err="1"/>
              <a:t>aliqua</a:t>
            </a:r>
            <a:r>
              <a:rPr lang="en-US" altLang="ko-KR"/>
              <a:t>.</a:t>
            </a:r>
          </a:p>
        </p:txBody>
      </p:sp>
      <p:sp>
        <p:nvSpPr>
          <p:cNvPr id="24" name="Picture Placeholder 30">
            <a:extLst>
              <a:ext uri="{FF2B5EF4-FFF2-40B4-BE49-F238E27FC236}">
                <a16:creationId xmlns:a16="http://schemas.microsoft.com/office/drawing/2014/main" id="{17E473C9-2C25-4B7D-9F7B-1BE104E0E3D3}"/>
              </a:ext>
            </a:extLst>
          </p:cNvPr>
          <p:cNvSpPr>
            <a:spLocks noGrp="1"/>
          </p:cNvSpPr>
          <p:nvPr>
            <p:ph type="pic" sz="quarter" idx="14"/>
          </p:nvPr>
        </p:nvSpPr>
        <p:spPr>
          <a:xfrm>
            <a:off x="639763" y="1"/>
            <a:ext cx="2743200" cy="3829049"/>
          </a:xfrm>
          <a:pattFill prst="pct5">
            <a:fgClr>
              <a:schemeClr val="accent1"/>
            </a:fgClr>
            <a:bgClr>
              <a:schemeClr val="bg1">
                <a:lumMod val="95000"/>
              </a:schemeClr>
            </a:bgClr>
          </a:pattFill>
        </p:spPr>
        <p:txBody>
          <a:bodyPr vert="horz" lIns="91440" tIns="45720" rIns="91440" bIns="45720" rtlCol="0" anchor="ctr">
            <a:normAutofit/>
          </a:bodyPr>
          <a:lstStyle>
            <a:lvl1pPr>
              <a:defRPr lang="en-US" sz="1600"/>
            </a:lvl1pPr>
          </a:lstStyle>
          <a:p>
            <a:pPr lvl="0" algn="ctr">
              <a:buNone/>
            </a:pPr>
            <a:r>
              <a:rPr lang="en-US"/>
              <a:t>Click icon to add picture</a:t>
            </a:r>
          </a:p>
        </p:txBody>
      </p:sp>
      <p:sp>
        <p:nvSpPr>
          <p:cNvPr id="16" name="Text Placeholder 2">
            <a:extLst>
              <a:ext uri="{FF2B5EF4-FFF2-40B4-BE49-F238E27FC236}">
                <a16:creationId xmlns:a16="http://schemas.microsoft.com/office/drawing/2014/main" id="{E5BCC0FD-19DE-4386-B6E3-3CEB47AA1D8E}"/>
              </a:ext>
            </a:extLst>
          </p:cNvPr>
          <p:cNvSpPr>
            <a:spLocks noGrp="1"/>
          </p:cNvSpPr>
          <p:nvPr>
            <p:ph type="body" idx="15" hasCustomPrompt="1"/>
          </p:nvPr>
        </p:nvSpPr>
        <p:spPr>
          <a:xfrm>
            <a:off x="5542553" y="706077"/>
            <a:ext cx="2423159" cy="534762"/>
          </a:xfrm>
          <a:noFill/>
        </p:spPr>
        <p:txBody>
          <a:bodyPr wrap="square" lIns="108000" rIns="108000" rtlCol="0" anchor="b">
            <a:noAutofit/>
          </a:bodyPr>
          <a:lstStyle>
            <a:lvl1pPr marL="0" indent="0">
              <a:lnSpc>
                <a:spcPct val="80000"/>
              </a:lnSpc>
              <a:buNone/>
              <a:defRPr lang="ko-KR" altLang="en-US" sz="1400" b="0" kern="1200" dirty="0">
                <a:solidFill>
                  <a:srgbClr val="006688"/>
                </a:solidFill>
                <a:latin typeface="+mn-lt"/>
                <a:ea typeface="+mn-ea"/>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nSpc>
                <a:spcPts val="1700"/>
              </a:lnSpc>
            </a:pPr>
            <a:r>
              <a:rPr lang="en-US" altLang="ko-KR" b="1">
                <a:solidFill>
                  <a:srgbClr val="AD9300"/>
                </a:solidFill>
                <a:latin typeface="Calibri" panose="020F0502020204030204" pitchFamily="34" charset="0"/>
                <a:cs typeface="Calibri" panose="020F0502020204030204" pitchFamily="34" charset="0"/>
              </a:rPr>
              <a:t>Content Title</a:t>
            </a:r>
            <a:br>
              <a:rPr lang="en-US" altLang="ko-KR" b="1">
                <a:solidFill>
                  <a:srgbClr val="AD9300"/>
                </a:solidFill>
                <a:latin typeface="Calibri" panose="020F0502020204030204" pitchFamily="34" charset="0"/>
                <a:cs typeface="Calibri" panose="020F0502020204030204" pitchFamily="34" charset="0"/>
              </a:rPr>
            </a:br>
            <a:r>
              <a:rPr lang="en-US" altLang="ko-KR" b="1">
                <a:solidFill>
                  <a:srgbClr val="AD9300"/>
                </a:solidFill>
                <a:latin typeface="Calibri" panose="020F0502020204030204" pitchFamily="34" charset="0"/>
                <a:cs typeface="Calibri" panose="020F0502020204030204" pitchFamily="34" charset="0"/>
              </a:rPr>
              <a:t>Lorem Ipsum Dolor</a:t>
            </a:r>
            <a:endParaRPr lang="ko-KR" altLang="en-US" b="1">
              <a:solidFill>
                <a:srgbClr val="AD9300"/>
              </a:solidFill>
              <a:latin typeface="Calibri" panose="020F0502020204030204" pitchFamily="34" charset="0"/>
              <a:cs typeface="Calibri" panose="020F0502020204030204" pitchFamily="34" charset="0"/>
            </a:endParaRPr>
          </a:p>
        </p:txBody>
      </p:sp>
      <p:sp>
        <p:nvSpPr>
          <p:cNvPr id="17" name="Text Placeholder 43">
            <a:extLst>
              <a:ext uri="{FF2B5EF4-FFF2-40B4-BE49-F238E27FC236}">
                <a16:creationId xmlns:a16="http://schemas.microsoft.com/office/drawing/2014/main" id="{1F7E8861-1DE6-4431-BBF0-AFF8BC70DDF0}"/>
              </a:ext>
            </a:extLst>
          </p:cNvPr>
          <p:cNvSpPr>
            <a:spLocks noGrp="1"/>
          </p:cNvSpPr>
          <p:nvPr>
            <p:ph type="body" sz="quarter" idx="16" hasCustomPrompt="1"/>
          </p:nvPr>
        </p:nvSpPr>
        <p:spPr>
          <a:xfrm>
            <a:off x="4765956" y="44374"/>
            <a:ext cx="7380617" cy="323935"/>
          </a:xfrm>
          <a:noFill/>
        </p:spPr>
        <p:txBody>
          <a:bodyPr wrap="square" lIns="108000" rIns="108000" rtlCol="0">
            <a:spAutoFit/>
          </a:bodyPr>
          <a:lstStyle>
            <a:lvl1pPr indent="0">
              <a:lnSpc>
                <a:spcPct val="114000"/>
              </a:lnSpc>
              <a:spcBef>
                <a:spcPts val="0"/>
              </a:spcBef>
              <a:buNone/>
              <a:defRPr lang="en-US" sz="1400" b="0" kern="1200" cap="none" spc="300" baseline="0" dirty="0" smtClean="0">
                <a:solidFill>
                  <a:srgbClr val="B99C00"/>
                </a:solidFill>
                <a:latin typeface="Calibri Light" panose="020F0302020204030204" pitchFamily="34" charset="0"/>
                <a:ea typeface="+mj-ea"/>
                <a:cs typeface="Calibri Light" panose="020F0302020204030204" pitchFamily="34" charset="0"/>
              </a:defRPr>
            </a:lvl1pPr>
          </a:lstStyle>
          <a:p>
            <a:pPr marL="0" lvl="0"/>
            <a:r>
              <a:rPr lang="en-US"/>
              <a:t>01 CHAPTER’S TITLE </a:t>
            </a:r>
          </a:p>
        </p:txBody>
      </p:sp>
      <p:pic>
        <p:nvPicPr>
          <p:cNvPr id="19" name="Picture 18" descr="Logo, icon&#10;&#10;Description automatically generated">
            <a:extLst>
              <a:ext uri="{FF2B5EF4-FFF2-40B4-BE49-F238E27FC236}">
                <a16:creationId xmlns:a16="http://schemas.microsoft.com/office/drawing/2014/main" id="{DFBEFB8F-6927-4BD8-913E-B91ADAC52D3C}"/>
              </a:ext>
            </a:extLst>
          </p:cNvPr>
          <p:cNvPicPr>
            <a:picLocks noChangeAspect="1"/>
          </p:cNvPicPr>
          <p:nvPr userDrawn="1"/>
        </p:nvPicPr>
        <p:blipFill>
          <a:blip r:embed="rId2"/>
          <a:stretch>
            <a:fillRect/>
          </a:stretch>
        </p:blipFill>
        <p:spPr>
          <a:xfrm>
            <a:off x="169835" y="6215602"/>
            <a:ext cx="355945" cy="457200"/>
          </a:xfrm>
          <a:prstGeom prst="rect">
            <a:avLst/>
          </a:prstGeom>
          <a:ln>
            <a:noFill/>
          </a:ln>
        </p:spPr>
      </p:pic>
    </p:spTree>
    <p:extLst>
      <p:ext uri="{BB962C8B-B14F-4D97-AF65-F5344CB8AC3E}">
        <p14:creationId xmlns:p14="http://schemas.microsoft.com/office/powerpoint/2010/main" val="912819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F658-7133-BF49-B567-901294A26EB6}"/>
              </a:ext>
            </a:extLst>
          </p:cNvPr>
          <p:cNvSpPr>
            <a:spLocks noGrp="1"/>
          </p:cNvSpPr>
          <p:nvPr>
            <p:ph type="title"/>
          </p:nvPr>
        </p:nvSpPr>
        <p:spPr>
          <a:xfrm>
            <a:off x="457200" y="605642"/>
            <a:ext cx="10447337" cy="651597"/>
          </a:xfrm>
        </p:spPr>
        <p:txBody>
          <a:bodyPr anchor="ctr"/>
          <a:lstStyle>
            <a:lvl1pPr>
              <a:lnSpc>
                <a:spcPct val="114000"/>
              </a:lnSpc>
              <a:defRPr>
                <a:solidFill>
                  <a:srgbClr val="006688"/>
                </a:solidFill>
              </a:defRPr>
            </a:lvl1pPr>
          </a:lstStyle>
          <a:p>
            <a:r>
              <a:rPr lang="en-US"/>
              <a:t>Click to edit Master title style</a:t>
            </a:r>
          </a:p>
        </p:txBody>
      </p:sp>
      <p:pic>
        <p:nvPicPr>
          <p:cNvPr id="3" name="Picture 2" descr="Logo, icon&#10;&#10;Description automatically generated">
            <a:extLst>
              <a:ext uri="{FF2B5EF4-FFF2-40B4-BE49-F238E27FC236}">
                <a16:creationId xmlns:a16="http://schemas.microsoft.com/office/drawing/2014/main" id="{584C7708-9EED-46E1-914A-4E005F195A8C}"/>
              </a:ext>
            </a:extLst>
          </p:cNvPr>
          <p:cNvPicPr>
            <a:picLocks noChangeAspect="1"/>
          </p:cNvPicPr>
          <p:nvPr userDrawn="1"/>
        </p:nvPicPr>
        <p:blipFill>
          <a:blip r:embed="rId2"/>
          <a:stretch>
            <a:fillRect/>
          </a:stretch>
        </p:blipFill>
        <p:spPr>
          <a:xfrm>
            <a:off x="169835" y="6215602"/>
            <a:ext cx="355945" cy="457200"/>
          </a:xfrm>
          <a:prstGeom prst="rect">
            <a:avLst/>
          </a:prstGeom>
        </p:spPr>
      </p:pic>
    </p:spTree>
    <p:extLst>
      <p:ext uri="{BB962C8B-B14F-4D97-AF65-F5344CB8AC3E}">
        <p14:creationId xmlns:p14="http://schemas.microsoft.com/office/powerpoint/2010/main" val="359028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F658-7133-BF49-B567-901294A26EB6}"/>
              </a:ext>
            </a:extLst>
          </p:cNvPr>
          <p:cNvSpPr>
            <a:spLocks noGrp="1"/>
          </p:cNvSpPr>
          <p:nvPr>
            <p:ph type="title" hasCustomPrompt="1"/>
          </p:nvPr>
        </p:nvSpPr>
        <p:spPr>
          <a:xfrm>
            <a:off x="1072632" y="3070754"/>
            <a:ext cx="2875083" cy="784225"/>
          </a:xfrm>
        </p:spPr>
        <p:txBody>
          <a:bodyPr>
            <a:noAutofit/>
          </a:bodyPr>
          <a:lstStyle>
            <a:lvl1pPr algn="ctr">
              <a:defRPr sz="5400">
                <a:solidFill>
                  <a:schemeClr val="bg1"/>
                </a:solidFill>
              </a:defRPr>
            </a:lvl1pPr>
          </a:lstStyle>
          <a:p>
            <a:r>
              <a:rPr lang="en-US"/>
              <a:t>Agenda</a:t>
            </a:r>
          </a:p>
        </p:txBody>
      </p:sp>
      <p:sp>
        <p:nvSpPr>
          <p:cNvPr id="9" name="Oval 8">
            <a:extLst>
              <a:ext uri="{FF2B5EF4-FFF2-40B4-BE49-F238E27FC236}">
                <a16:creationId xmlns:a16="http://schemas.microsoft.com/office/drawing/2014/main" id="{1B336EF8-56D0-5142-9B51-FEA51D3D5C32}"/>
              </a:ext>
            </a:extLst>
          </p:cNvPr>
          <p:cNvSpPr>
            <a:spLocks noChangeAspect="1"/>
          </p:cNvSpPr>
          <p:nvPr userDrawn="1"/>
        </p:nvSpPr>
        <p:spPr>
          <a:xfrm>
            <a:off x="-2743873" y="-685800"/>
            <a:ext cx="8229600" cy="82296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E67670-73A0-1E46-AFCC-2A2DCADF36D6}"/>
              </a:ext>
            </a:extLst>
          </p:cNvPr>
          <p:cNvSpPr>
            <a:spLocks noChangeAspect="1"/>
          </p:cNvSpPr>
          <p:nvPr userDrawn="1"/>
        </p:nvSpPr>
        <p:spPr>
          <a:xfrm>
            <a:off x="4631633" y="914400"/>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875C2EA0-22CA-5F44-9AF3-39446B3D7CF0}"/>
              </a:ext>
            </a:extLst>
          </p:cNvPr>
          <p:cNvSpPr>
            <a:spLocks noChangeAspect="1"/>
          </p:cNvSpPr>
          <p:nvPr userDrawn="1"/>
        </p:nvSpPr>
        <p:spPr>
          <a:xfrm>
            <a:off x="5386648" y="2852928"/>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C198D63D-1227-C74D-9ECB-DC93E1FC8732}"/>
              </a:ext>
            </a:extLst>
          </p:cNvPr>
          <p:cNvSpPr>
            <a:spLocks noChangeAspect="1"/>
          </p:cNvSpPr>
          <p:nvPr userDrawn="1"/>
        </p:nvSpPr>
        <p:spPr>
          <a:xfrm>
            <a:off x="5386648" y="3822192"/>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EBE12B66-0D5E-FE4D-B912-FCC093D4AD39}"/>
              </a:ext>
            </a:extLst>
          </p:cNvPr>
          <p:cNvSpPr>
            <a:spLocks noChangeAspect="1"/>
          </p:cNvSpPr>
          <p:nvPr userDrawn="1"/>
        </p:nvSpPr>
        <p:spPr>
          <a:xfrm>
            <a:off x="5158859" y="4791456"/>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9D70E46D-27A3-9A41-816A-97E6A5B629A8}"/>
              </a:ext>
            </a:extLst>
          </p:cNvPr>
          <p:cNvSpPr>
            <a:spLocks noChangeAspect="1"/>
          </p:cNvSpPr>
          <p:nvPr userDrawn="1"/>
        </p:nvSpPr>
        <p:spPr>
          <a:xfrm>
            <a:off x="5158859" y="1883664"/>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0EF863D4-B313-DC43-9B62-475C469B62E5}"/>
              </a:ext>
            </a:extLst>
          </p:cNvPr>
          <p:cNvSpPr>
            <a:spLocks noChangeAspect="1"/>
          </p:cNvSpPr>
          <p:nvPr userDrawn="1"/>
        </p:nvSpPr>
        <p:spPr>
          <a:xfrm>
            <a:off x="4631633" y="5760720"/>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44" name="Text Placeholder 43">
            <a:extLst>
              <a:ext uri="{FF2B5EF4-FFF2-40B4-BE49-F238E27FC236}">
                <a16:creationId xmlns:a16="http://schemas.microsoft.com/office/drawing/2014/main" id="{9A4E947F-94B2-3242-BEB3-C607362CF91A}"/>
              </a:ext>
            </a:extLst>
          </p:cNvPr>
          <p:cNvSpPr>
            <a:spLocks noGrp="1"/>
          </p:cNvSpPr>
          <p:nvPr userDrawn="1">
            <p:ph type="body" sz="quarter" idx="13" hasCustomPrompt="1"/>
          </p:nvPr>
        </p:nvSpPr>
        <p:spPr>
          <a:xfrm>
            <a:off x="5485727" y="557212"/>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01</a:t>
            </a:r>
          </a:p>
        </p:txBody>
      </p:sp>
      <p:sp>
        <p:nvSpPr>
          <p:cNvPr id="45" name="Text Placeholder 43">
            <a:extLst>
              <a:ext uri="{FF2B5EF4-FFF2-40B4-BE49-F238E27FC236}">
                <a16:creationId xmlns:a16="http://schemas.microsoft.com/office/drawing/2014/main" id="{DE21DB02-8F43-7347-8F11-8240CBE4E6FA}"/>
              </a:ext>
            </a:extLst>
          </p:cNvPr>
          <p:cNvSpPr>
            <a:spLocks noGrp="1"/>
          </p:cNvSpPr>
          <p:nvPr userDrawn="1">
            <p:ph type="body" sz="quarter" idx="14" hasCustomPrompt="1"/>
          </p:nvPr>
        </p:nvSpPr>
        <p:spPr>
          <a:xfrm>
            <a:off x="6277270" y="754389"/>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52" name="Text Placeholder 43">
            <a:extLst>
              <a:ext uri="{FF2B5EF4-FFF2-40B4-BE49-F238E27FC236}">
                <a16:creationId xmlns:a16="http://schemas.microsoft.com/office/drawing/2014/main" id="{3EF1C4C6-F79D-084B-845F-392FE51E1DF5}"/>
              </a:ext>
            </a:extLst>
          </p:cNvPr>
          <p:cNvSpPr>
            <a:spLocks noGrp="1"/>
          </p:cNvSpPr>
          <p:nvPr userDrawn="1">
            <p:ph type="body" sz="quarter" idx="15" hasCustomPrompt="1"/>
          </p:nvPr>
        </p:nvSpPr>
        <p:spPr>
          <a:xfrm>
            <a:off x="5937283" y="1527048"/>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02</a:t>
            </a:r>
          </a:p>
        </p:txBody>
      </p:sp>
      <p:sp>
        <p:nvSpPr>
          <p:cNvPr id="53" name="Text Placeholder 43">
            <a:extLst>
              <a:ext uri="{FF2B5EF4-FFF2-40B4-BE49-F238E27FC236}">
                <a16:creationId xmlns:a16="http://schemas.microsoft.com/office/drawing/2014/main" id="{0814702E-95BC-2546-96AD-9FDB54EE156A}"/>
              </a:ext>
            </a:extLst>
          </p:cNvPr>
          <p:cNvSpPr>
            <a:spLocks noGrp="1"/>
          </p:cNvSpPr>
          <p:nvPr userDrawn="1">
            <p:ph type="body" sz="quarter" idx="16" hasCustomPrompt="1"/>
          </p:nvPr>
        </p:nvSpPr>
        <p:spPr>
          <a:xfrm>
            <a:off x="6728826" y="1734069"/>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60" name="Text Placeholder 43">
            <a:extLst>
              <a:ext uri="{FF2B5EF4-FFF2-40B4-BE49-F238E27FC236}">
                <a16:creationId xmlns:a16="http://schemas.microsoft.com/office/drawing/2014/main" id="{2F505F6B-BF40-B844-A467-897674A83576}"/>
              </a:ext>
            </a:extLst>
          </p:cNvPr>
          <p:cNvSpPr>
            <a:spLocks noGrp="1"/>
          </p:cNvSpPr>
          <p:nvPr userDrawn="1">
            <p:ph type="body" sz="quarter" idx="17" hasCustomPrompt="1"/>
          </p:nvPr>
        </p:nvSpPr>
        <p:spPr>
          <a:xfrm>
            <a:off x="6321777" y="2496312"/>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03</a:t>
            </a:r>
          </a:p>
        </p:txBody>
      </p:sp>
      <p:sp>
        <p:nvSpPr>
          <p:cNvPr id="61" name="Text Placeholder 43">
            <a:extLst>
              <a:ext uri="{FF2B5EF4-FFF2-40B4-BE49-F238E27FC236}">
                <a16:creationId xmlns:a16="http://schemas.microsoft.com/office/drawing/2014/main" id="{E324BEAB-B8D1-9340-8F14-231D32B2053A}"/>
              </a:ext>
            </a:extLst>
          </p:cNvPr>
          <p:cNvSpPr>
            <a:spLocks noGrp="1"/>
          </p:cNvSpPr>
          <p:nvPr userDrawn="1">
            <p:ph type="body" sz="quarter" idx="18" hasCustomPrompt="1"/>
          </p:nvPr>
        </p:nvSpPr>
        <p:spPr>
          <a:xfrm>
            <a:off x="7112648" y="2703333"/>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68" name="Text Placeholder 43">
            <a:extLst>
              <a:ext uri="{FF2B5EF4-FFF2-40B4-BE49-F238E27FC236}">
                <a16:creationId xmlns:a16="http://schemas.microsoft.com/office/drawing/2014/main" id="{648A2D62-F07D-664F-9E35-1642E7A14550}"/>
              </a:ext>
            </a:extLst>
          </p:cNvPr>
          <p:cNvSpPr>
            <a:spLocks noGrp="1"/>
          </p:cNvSpPr>
          <p:nvPr userDrawn="1">
            <p:ph type="body" sz="quarter" idx="19" hasCustomPrompt="1"/>
          </p:nvPr>
        </p:nvSpPr>
        <p:spPr>
          <a:xfrm>
            <a:off x="6321777" y="3465576"/>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04</a:t>
            </a:r>
          </a:p>
        </p:txBody>
      </p:sp>
      <p:sp>
        <p:nvSpPr>
          <p:cNvPr id="69" name="Text Placeholder 43">
            <a:extLst>
              <a:ext uri="{FF2B5EF4-FFF2-40B4-BE49-F238E27FC236}">
                <a16:creationId xmlns:a16="http://schemas.microsoft.com/office/drawing/2014/main" id="{549A832B-4432-464B-BB8C-59F572F02CC9}"/>
              </a:ext>
            </a:extLst>
          </p:cNvPr>
          <p:cNvSpPr>
            <a:spLocks noGrp="1"/>
          </p:cNvSpPr>
          <p:nvPr userDrawn="1">
            <p:ph type="body" sz="quarter" idx="20" hasCustomPrompt="1"/>
          </p:nvPr>
        </p:nvSpPr>
        <p:spPr>
          <a:xfrm>
            <a:off x="7112648" y="3672597"/>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76" name="Text Placeholder 43">
            <a:extLst>
              <a:ext uri="{FF2B5EF4-FFF2-40B4-BE49-F238E27FC236}">
                <a16:creationId xmlns:a16="http://schemas.microsoft.com/office/drawing/2014/main" id="{D87E0226-C919-C348-9EB1-9A068B45CFFE}"/>
              </a:ext>
            </a:extLst>
          </p:cNvPr>
          <p:cNvSpPr>
            <a:spLocks noGrp="1"/>
          </p:cNvSpPr>
          <p:nvPr userDrawn="1">
            <p:ph type="body" sz="quarter" idx="21" hasCustomPrompt="1"/>
          </p:nvPr>
        </p:nvSpPr>
        <p:spPr>
          <a:xfrm>
            <a:off x="5937283" y="4434840"/>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05</a:t>
            </a:r>
          </a:p>
        </p:txBody>
      </p:sp>
      <p:sp>
        <p:nvSpPr>
          <p:cNvPr id="77" name="Text Placeholder 43">
            <a:extLst>
              <a:ext uri="{FF2B5EF4-FFF2-40B4-BE49-F238E27FC236}">
                <a16:creationId xmlns:a16="http://schemas.microsoft.com/office/drawing/2014/main" id="{99D49713-D414-134C-848F-2243392AD90A}"/>
              </a:ext>
            </a:extLst>
          </p:cNvPr>
          <p:cNvSpPr>
            <a:spLocks noGrp="1"/>
          </p:cNvSpPr>
          <p:nvPr>
            <p:ph type="body" sz="quarter" idx="22" hasCustomPrompt="1"/>
          </p:nvPr>
        </p:nvSpPr>
        <p:spPr>
          <a:xfrm>
            <a:off x="6728826" y="4641861"/>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86" name="Text Placeholder 43">
            <a:extLst>
              <a:ext uri="{FF2B5EF4-FFF2-40B4-BE49-F238E27FC236}">
                <a16:creationId xmlns:a16="http://schemas.microsoft.com/office/drawing/2014/main" id="{2A617545-28A2-3648-935B-7072A7205C1D}"/>
              </a:ext>
            </a:extLst>
          </p:cNvPr>
          <p:cNvSpPr>
            <a:spLocks noGrp="1"/>
          </p:cNvSpPr>
          <p:nvPr userDrawn="1">
            <p:ph type="body" sz="quarter" idx="23" hasCustomPrompt="1"/>
          </p:nvPr>
        </p:nvSpPr>
        <p:spPr>
          <a:xfrm>
            <a:off x="5485727" y="5404104"/>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06</a:t>
            </a:r>
          </a:p>
        </p:txBody>
      </p:sp>
      <p:sp>
        <p:nvSpPr>
          <p:cNvPr id="87" name="Text Placeholder 43">
            <a:extLst>
              <a:ext uri="{FF2B5EF4-FFF2-40B4-BE49-F238E27FC236}">
                <a16:creationId xmlns:a16="http://schemas.microsoft.com/office/drawing/2014/main" id="{207A4246-632E-104C-83FB-F32E1E3159E1}"/>
              </a:ext>
            </a:extLst>
          </p:cNvPr>
          <p:cNvSpPr>
            <a:spLocks noGrp="1"/>
          </p:cNvSpPr>
          <p:nvPr userDrawn="1">
            <p:ph type="body" sz="quarter" idx="24" hasCustomPrompt="1"/>
          </p:nvPr>
        </p:nvSpPr>
        <p:spPr>
          <a:xfrm>
            <a:off x="6277270" y="5611125"/>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pic>
        <p:nvPicPr>
          <p:cNvPr id="23" name="Picture 22" descr="Logo, icon&#10;&#10;Description automatically generated">
            <a:extLst>
              <a:ext uri="{FF2B5EF4-FFF2-40B4-BE49-F238E27FC236}">
                <a16:creationId xmlns:a16="http://schemas.microsoft.com/office/drawing/2014/main" id="{71EA81D3-5779-4168-B648-861099B1A694}"/>
              </a:ext>
            </a:extLst>
          </p:cNvPr>
          <p:cNvPicPr>
            <a:picLocks noChangeAspect="1"/>
          </p:cNvPicPr>
          <p:nvPr userDrawn="1"/>
        </p:nvPicPr>
        <p:blipFill>
          <a:blip r:embed="rId2"/>
          <a:stretch>
            <a:fillRect/>
          </a:stretch>
        </p:blipFill>
        <p:spPr>
          <a:xfrm>
            <a:off x="169835" y="6215602"/>
            <a:ext cx="355945" cy="457200"/>
          </a:xfrm>
          <a:prstGeom prst="rect">
            <a:avLst/>
          </a:prstGeom>
          <a:ln>
            <a:solidFill>
              <a:schemeClr val="bg1"/>
            </a:solidFill>
          </a:ln>
        </p:spPr>
      </p:pic>
    </p:spTree>
    <p:extLst>
      <p:ext uri="{BB962C8B-B14F-4D97-AF65-F5344CB8AC3E}">
        <p14:creationId xmlns:p14="http://schemas.microsoft.com/office/powerpoint/2010/main" val="1650218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5AA495A-5827-484C-BCE3-AAF90E646FDE}"/>
              </a:ext>
            </a:extLst>
          </p:cNvPr>
          <p:cNvPicPr>
            <a:picLocks noChangeAspect="1"/>
          </p:cNvPicPr>
          <p:nvPr userDrawn="1"/>
        </p:nvPicPr>
        <p:blipFill rotWithShape="1">
          <a:blip r:embed="rId2"/>
          <a:srcRect l="10838" t="18132" r="10730" b="26540"/>
          <a:stretch/>
        </p:blipFill>
        <p:spPr>
          <a:xfrm>
            <a:off x="10801" y="0"/>
            <a:ext cx="12192000" cy="6858000"/>
          </a:xfrm>
          <a:prstGeom prst="rect">
            <a:avLst/>
          </a:prstGeom>
        </p:spPr>
      </p:pic>
      <p:sp>
        <p:nvSpPr>
          <p:cNvPr id="2" name="Title 1">
            <a:extLst>
              <a:ext uri="{FF2B5EF4-FFF2-40B4-BE49-F238E27FC236}">
                <a16:creationId xmlns:a16="http://schemas.microsoft.com/office/drawing/2014/main" id="{2EA1E378-F629-2841-9C73-E6C8D7FCF090}"/>
              </a:ext>
            </a:extLst>
          </p:cNvPr>
          <p:cNvSpPr>
            <a:spLocks noGrp="1"/>
          </p:cNvSpPr>
          <p:nvPr>
            <p:ph type="ctrTitle" hasCustomPrompt="1"/>
          </p:nvPr>
        </p:nvSpPr>
        <p:spPr>
          <a:xfrm>
            <a:off x="2944990" y="2778835"/>
            <a:ext cx="6289322" cy="867930"/>
          </a:xfrm>
          <a:noFill/>
        </p:spPr>
        <p:txBody>
          <a:bodyPr vert="horz" wrap="square" lIns="91440" tIns="45720" rIns="91440" bIns="45720" rtlCol="0" anchor="b">
            <a:spAutoFit/>
          </a:bodyPr>
          <a:lstStyle>
            <a:lvl1pPr algn="ctr">
              <a:defRPr lang="en-US" sz="5600" dirty="0">
                <a:solidFill>
                  <a:schemeClr val="bg1"/>
                </a:solidFill>
                <a:latin typeface="Calibri" panose="020F0502020204030204" pitchFamily="34" charset="0"/>
                <a:ea typeface="+mn-ea"/>
                <a:cs typeface="Calibri" panose="020F0502020204030204" pitchFamily="34" charset="0"/>
              </a:defRPr>
            </a:lvl1pPr>
          </a:lstStyle>
          <a:p>
            <a:pPr marL="0" lvl="0" algn="ctr"/>
            <a:r>
              <a:rPr lang="en-US"/>
              <a:t>Insert Divider Title</a:t>
            </a:r>
          </a:p>
        </p:txBody>
      </p:sp>
      <p:cxnSp>
        <p:nvCxnSpPr>
          <p:cNvPr id="17" name="Straight Connector 16">
            <a:extLst>
              <a:ext uri="{FF2B5EF4-FFF2-40B4-BE49-F238E27FC236}">
                <a16:creationId xmlns:a16="http://schemas.microsoft.com/office/drawing/2014/main" id="{30675AE0-1E33-6345-8BA6-73FA70EB0974}"/>
              </a:ext>
            </a:extLst>
          </p:cNvPr>
          <p:cNvCxnSpPr>
            <a:cxnSpLocks/>
          </p:cNvCxnSpPr>
          <p:nvPr userDrawn="1"/>
        </p:nvCxnSpPr>
        <p:spPr>
          <a:xfrm flipV="1">
            <a:off x="3914587" y="3652590"/>
            <a:ext cx="4384428" cy="1"/>
          </a:xfrm>
          <a:prstGeom prst="line">
            <a:avLst/>
          </a:prstGeom>
          <a:ln w="25400">
            <a:solidFill>
              <a:srgbClr val="CAB54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1B85D2AB-68D7-C54F-83AB-A20039318599}"/>
              </a:ext>
            </a:extLst>
          </p:cNvPr>
          <p:cNvSpPr>
            <a:spLocks noGrp="1"/>
          </p:cNvSpPr>
          <p:nvPr>
            <p:ph type="subTitle" idx="1" hasCustomPrompt="1"/>
          </p:nvPr>
        </p:nvSpPr>
        <p:spPr>
          <a:xfrm>
            <a:off x="2944988" y="3782155"/>
            <a:ext cx="6289321" cy="369324"/>
          </a:xfrm>
          <a:noFill/>
        </p:spPr>
        <p:txBody>
          <a:bodyPr vert="horz" wrap="square" lIns="91440" tIns="45720" rIns="91440" bIns="45720" rtlCol="0" anchor="t">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altLang="ko-KR" sz="2000" b="0" i="0" noProof="0" dirty="0" smtClean="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ctr">
              <a:buNone/>
            </a:pPr>
            <a:r>
              <a:rPr kumimoji="0" lang="en-US" altLang="ko-KR"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Insert the Subtitle of Your Presentation</a:t>
            </a:r>
          </a:p>
        </p:txBody>
      </p:sp>
      <p:pic>
        <p:nvPicPr>
          <p:cNvPr id="7" name="Picture 6" descr="Logo, icon&#10;&#10;Description automatically generated">
            <a:extLst>
              <a:ext uri="{FF2B5EF4-FFF2-40B4-BE49-F238E27FC236}">
                <a16:creationId xmlns:a16="http://schemas.microsoft.com/office/drawing/2014/main" id="{6C12EC30-133E-4F64-813C-E1C3F559BD49}"/>
              </a:ext>
            </a:extLst>
          </p:cNvPr>
          <p:cNvPicPr>
            <a:picLocks noChangeAspect="1"/>
          </p:cNvPicPr>
          <p:nvPr userDrawn="1"/>
        </p:nvPicPr>
        <p:blipFill>
          <a:blip r:embed="rId3"/>
          <a:stretch>
            <a:fillRect/>
          </a:stretch>
        </p:blipFill>
        <p:spPr>
          <a:xfrm>
            <a:off x="169835" y="6215602"/>
            <a:ext cx="355945" cy="457200"/>
          </a:xfrm>
          <a:prstGeom prst="rect">
            <a:avLst/>
          </a:prstGeom>
          <a:ln>
            <a:solidFill>
              <a:schemeClr val="bg1"/>
            </a:solidFill>
          </a:ln>
        </p:spPr>
      </p:pic>
    </p:spTree>
    <p:extLst>
      <p:ext uri="{BB962C8B-B14F-4D97-AF65-F5344CB8AC3E}">
        <p14:creationId xmlns:p14="http://schemas.microsoft.com/office/powerpoint/2010/main" val="2903495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E378-F629-2841-9C73-E6C8D7FCF090}"/>
              </a:ext>
            </a:extLst>
          </p:cNvPr>
          <p:cNvSpPr>
            <a:spLocks noGrp="1"/>
          </p:cNvSpPr>
          <p:nvPr>
            <p:ph type="ctrTitle" hasCustomPrompt="1"/>
          </p:nvPr>
        </p:nvSpPr>
        <p:spPr>
          <a:xfrm>
            <a:off x="2944990" y="2778835"/>
            <a:ext cx="6289322" cy="867930"/>
          </a:xfrm>
          <a:noFill/>
        </p:spPr>
        <p:txBody>
          <a:bodyPr vert="horz" wrap="square" lIns="91440" tIns="45720" rIns="91440" bIns="45720" rtlCol="0" anchor="b">
            <a:spAutoFit/>
          </a:bodyPr>
          <a:lstStyle>
            <a:lvl1pPr algn="ctr">
              <a:defRPr lang="en-US" sz="5600" dirty="0">
                <a:solidFill>
                  <a:schemeClr val="bg1"/>
                </a:solidFill>
                <a:latin typeface="Calibri" panose="020F0502020204030204" pitchFamily="34" charset="0"/>
                <a:ea typeface="+mn-ea"/>
                <a:cs typeface="Calibri" panose="020F0502020204030204" pitchFamily="34" charset="0"/>
              </a:defRPr>
            </a:lvl1pPr>
          </a:lstStyle>
          <a:p>
            <a:pPr marL="0" lvl="0" algn="ctr"/>
            <a:r>
              <a:rPr lang="en-US"/>
              <a:t>Insert Divider Title</a:t>
            </a:r>
          </a:p>
        </p:txBody>
      </p:sp>
      <p:cxnSp>
        <p:nvCxnSpPr>
          <p:cNvPr id="17" name="Straight Connector 16">
            <a:extLst>
              <a:ext uri="{FF2B5EF4-FFF2-40B4-BE49-F238E27FC236}">
                <a16:creationId xmlns:a16="http://schemas.microsoft.com/office/drawing/2014/main" id="{30675AE0-1E33-6345-8BA6-73FA70EB0974}"/>
              </a:ext>
            </a:extLst>
          </p:cNvPr>
          <p:cNvCxnSpPr>
            <a:cxnSpLocks/>
          </p:cNvCxnSpPr>
          <p:nvPr userDrawn="1"/>
        </p:nvCxnSpPr>
        <p:spPr>
          <a:xfrm flipV="1">
            <a:off x="3914587" y="3652590"/>
            <a:ext cx="4384428" cy="1"/>
          </a:xfrm>
          <a:prstGeom prst="line">
            <a:avLst/>
          </a:prstGeom>
          <a:ln w="25400">
            <a:solidFill>
              <a:srgbClr val="CAB54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1B85D2AB-68D7-C54F-83AB-A20039318599}"/>
              </a:ext>
            </a:extLst>
          </p:cNvPr>
          <p:cNvSpPr>
            <a:spLocks noGrp="1"/>
          </p:cNvSpPr>
          <p:nvPr>
            <p:ph type="subTitle" idx="1" hasCustomPrompt="1"/>
          </p:nvPr>
        </p:nvSpPr>
        <p:spPr>
          <a:xfrm>
            <a:off x="2944988" y="3782155"/>
            <a:ext cx="6289321" cy="369324"/>
          </a:xfrm>
          <a:noFill/>
        </p:spPr>
        <p:txBody>
          <a:bodyPr vert="horz" wrap="square" lIns="91440" tIns="45720" rIns="91440" bIns="45720" rtlCol="0" anchor="t">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altLang="ko-KR" sz="2000" b="0" i="0" noProof="0" dirty="0" smtClean="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ctr">
              <a:buNone/>
            </a:pPr>
            <a:r>
              <a:rPr kumimoji="0" lang="en-US" altLang="ko-KR"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Insert the Subtitle of Your Presentation</a:t>
            </a:r>
          </a:p>
        </p:txBody>
      </p:sp>
      <p:pic>
        <p:nvPicPr>
          <p:cNvPr id="6" name="Picture 5" descr="Logo, icon&#10;&#10;Description automatically generated">
            <a:extLst>
              <a:ext uri="{FF2B5EF4-FFF2-40B4-BE49-F238E27FC236}">
                <a16:creationId xmlns:a16="http://schemas.microsoft.com/office/drawing/2014/main" id="{FE757DF3-48F2-4F42-9D7C-2B1603950C6B}"/>
              </a:ext>
            </a:extLst>
          </p:cNvPr>
          <p:cNvPicPr>
            <a:picLocks noChangeAspect="1"/>
          </p:cNvPicPr>
          <p:nvPr userDrawn="1"/>
        </p:nvPicPr>
        <p:blipFill>
          <a:blip r:embed="rId2"/>
          <a:stretch>
            <a:fillRect/>
          </a:stretch>
        </p:blipFill>
        <p:spPr>
          <a:xfrm>
            <a:off x="169835" y="6215602"/>
            <a:ext cx="355945" cy="457200"/>
          </a:xfrm>
          <a:prstGeom prst="rect">
            <a:avLst/>
          </a:prstGeom>
          <a:ln>
            <a:solidFill>
              <a:schemeClr val="bg1"/>
            </a:solidFill>
          </a:ln>
        </p:spPr>
      </p:pic>
    </p:spTree>
    <p:extLst>
      <p:ext uri="{BB962C8B-B14F-4D97-AF65-F5344CB8AC3E}">
        <p14:creationId xmlns:p14="http://schemas.microsoft.com/office/powerpoint/2010/main" val="54498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7267603-D9BF-6E42-91BC-218865BE0213}"/>
              </a:ext>
            </a:extLst>
          </p:cNvPr>
          <p:cNvSpPr/>
          <p:nvPr userDrawn="1"/>
        </p:nvSpPr>
        <p:spPr>
          <a:xfrm>
            <a:off x="5334000" y="0"/>
            <a:ext cx="685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D3F9A421-777F-FD44-B520-31EFAC00E3F1}"/>
              </a:ext>
            </a:extLst>
          </p:cNvPr>
          <p:cNvSpPr>
            <a:spLocks noGrp="1"/>
          </p:cNvSpPr>
          <p:nvPr>
            <p:ph type="title" hasCustomPrompt="1"/>
          </p:nvPr>
        </p:nvSpPr>
        <p:spPr>
          <a:xfrm>
            <a:off x="906463" y="2659687"/>
            <a:ext cx="3992916" cy="1493807"/>
          </a:xfrm>
          <a:noFill/>
        </p:spPr>
        <p:txBody>
          <a:bodyPr wrap="square" rtlCol="0" anchor="ctr">
            <a:spAutoFit/>
          </a:bodyPr>
          <a:lstStyle>
            <a:lvl1pPr>
              <a:defRPr lang="en-US" sz="5600" dirty="0">
                <a:solidFill>
                  <a:srgbClr val="006688"/>
                </a:solidFill>
                <a:latin typeface="Calibri" panose="020F0502020204030204" pitchFamily="34" charset="0"/>
                <a:ea typeface="+mn-ea"/>
                <a:cs typeface="Calibri" panose="020F0502020204030204" pitchFamily="34" charset="0"/>
              </a:defRPr>
            </a:lvl1pPr>
          </a:lstStyle>
          <a:p>
            <a:pPr marL="0" lvl="0">
              <a:lnSpc>
                <a:spcPts val="5400"/>
              </a:lnSpc>
            </a:pPr>
            <a:r>
              <a:rPr lang="en-US"/>
              <a:t>Subsection Break</a:t>
            </a:r>
          </a:p>
        </p:txBody>
      </p:sp>
      <p:pic>
        <p:nvPicPr>
          <p:cNvPr id="25" name="Picture 24">
            <a:extLst>
              <a:ext uri="{FF2B5EF4-FFF2-40B4-BE49-F238E27FC236}">
                <a16:creationId xmlns:a16="http://schemas.microsoft.com/office/drawing/2014/main" id="{8794D5EE-606E-924D-B8EC-2A3ACF3E2414}"/>
              </a:ext>
            </a:extLst>
          </p:cNvPr>
          <p:cNvPicPr>
            <a:picLocks noChangeAspect="1"/>
          </p:cNvPicPr>
          <p:nvPr userDrawn="1"/>
        </p:nvPicPr>
        <p:blipFill rotWithShape="1">
          <a:blip r:embed="rId2"/>
          <a:srcRect l="21706" t="18132" r="34176" b="26540"/>
          <a:stretch/>
        </p:blipFill>
        <p:spPr>
          <a:xfrm>
            <a:off x="5334000" y="0"/>
            <a:ext cx="6858000" cy="6858000"/>
          </a:xfrm>
          <a:prstGeom prst="rect">
            <a:avLst/>
          </a:prstGeom>
          <a:ln>
            <a:noFill/>
          </a:ln>
        </p:spPr>
      </p:pic>
      <p:pic>
        <p:nvPicPr>
          <p:cNvPr id="6" name="Picture 5" descr="Logo, icon&#10;&#10;Description automatically generated">
            <a:extLst>
              <a:ext uri="{FF2B5EF4-FFF2-40B4-BE49-F238E27FC236}">
                <a16:creationId xmlns:a16="http://schemas.microsoft.com/office/drawing/2014/main" id="{2AE48DCB-3E8C-4EB7-9770-42EA4BF24E4D}"/>
              </a:ext>
            </a:extLst>
          </p:cNvPr>
          <p:cNvPicPr>
            <a:picLocks noChangeAspect="1"/>
          </p:cNvPicPr>
          <p:nvPr userDrawn="1"/>
        </p:nvPicPr>
        <p:blipFill>
          <a:blip r:embed="rId3"/>
          <a:stretch>
            <a:fillRect/>
          </a:stretch>
        </p:blipFill>
        <p:spPr>
          <a:xfrm>
            <a:off x="169835" y="6215602"/>
            <a:ext cx="355945" cy="457200"/>
          </a:xfrm>
          <a:prstGeom prst="rect">
            <a:avLst/>
          </a:prstGeom>
        </p:spPr>
      </p:pic>
    </p:spTree>
    <p:extLst>
      <p:ext uri="{BB962C8B-B14F-4D97-AF65-F5344CB8AC3E}">
        <p14:creationId xmlns:p14="http://schemas.microsoft.com/office/powerpoint/2010/main" val="22212096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7267603-D9BF-6E42-91BC-218865BE0213}"/>
              </a:ext>
            </a:extLst>
          </p:cNvPr>
          <p:cNvSpPr/>
          <p:nvPr userDrawn="1"/>
        </p:nvSpPr>
        <p:spPr>
          <a:xfrm>
            <a:off x="5334000" y="0"/>
            <a:ext cx="685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D3F9A421-777F-FD44-B520-31EFAC00E3F1}"/>
              </a:ext>
            </a:extLst>
          </p:cNvPr>
          <p:cNvSpPr>
            <a:spLocks noGrp="1"/>
          </p:cNvSpPr>
          <p:nvPr>
            <p:ph type="title" hasCustomPrompt="1"/>
          </p:nvPr>
        </p:nvSpPr>
        <p:spPr>
          <a:xfrm>
            <a:off x="906463" y="2659687"/>
            <a:ext cx="3992916" cy="1493807"/>
          </a:xfrm>
          <a:noFill/>
        </p:spPr>
        <p:txBody>
          <a:bodyPr wrap="square" rtlCol="0" anchor="ctr">
            <a:spAutoFit/>
          </a:bodyPr>
          <a:lstStyle>
            <a:lvl1pPr>
              <a:defRPr lang="en-US" sz="5600" dirty="0">
                <a:solidFill>
                  <a:srgbClr val="006688"/>
                </a:solidFill>
                <a:latin typeface="Calibri" panose="020F0502020204030204" pitchFamily="34" charset="0"/>
                <a:ea typeface="+mn-ea"/>
                <a:cs typeface="Calibri" panose="020F0502020204030204" pitchFamily="34" charset="0"/>
              </a:defRPr>
            </a:lvl1pPr>
          </a:lstStyle>
          <a:p>
            <a:pPr marL="0" lvl="0">
              <a:lnSpc>
                <a:spcPts val="5400"/>
              </a:lnSpc>
            </a:pPr>
            <a:r>
              <a:rPr lang="en-US"/>
              <a:t>Subsection Break</a:t>
            </a:r>
          </a:p>
        </p:txBody>
      </p:sp>
      <p:pic>
        <p:nvPicPr>
          <p:cNvPr id="5" name="Picture 4" descr="Logo, icon&#10;&#10;Description automatically generated">
            <a:extLst>
              <a:ext uri="{FF2B5EF4-FFF2-40B4-BE49-F238E27FC236}">
                <a16:creationId xmlns:a16="http://schemas.microsoft.com/office/drawing/2014/main" id="{6123BD19-67A3-419D-B6FA-1015FBED9F42}"/>
              </a:ext>
            </a:extLst>
          </p:cNvPr>
          <p:cNvPicPr>
            <a:picLocks noChangeAspect="1"/>
          </p:cNvPicPr>
          <p:nvPr userDrawn="1"/>
        </p:nvPicPr>
        <p:blipFill>
          <a:blip r:embed="rId2"/>
          <a:stretch>
            <a:fillRect/>
          </a:stretch>
        </p:blipFill>
        <p:spPr>
          <a:xfrm>
            <a:off x="169835" y="6215602"/>
            <a:ext cx="355945" cy="457200"/>
          </a:xfrm>
          <a:prstGeom prst="rect">
            <a:avLst/>
          </a:prstGeom>
        </p:spPr>
      </p:pic>
    </p:spTree>
    <p:extLst>
      <p:ext uri="{BB962C8B-B14F-4D97-AF65-F5344CB8AC3E}">
        <p14:creationId xmlns:p14="http://schemas.microsoft.com/office/powerpoint/2010/main" val="20313130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468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2C5424D-875B-497E-8F9A-BFFC0493011D}" type="datetimeFigureOut">
              <a:rPr kumimoji="0" lang="en-US" sz="1200" b="0" i="0" u="none" strike="noStrike" kern="1200" cap="none" spc="0" normalizeH="0" baseline="0" noProof="0" smtClean="0">
                <a:ln>
                  <a:noFill/>
                </a:ln>
                <a:solidFill>
                  <a:srgbClr val="006688">
                    <a:tint val="75000"/>
                  </a:srgbClr>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1/20/2024</a:t>
            </a:fld>
            <a:endParaRPr kumimoji="0" lang="en-US" sz="1200" b="0" i="0" u="none" strike="noStrike" kern="1200" cap="none" spc="0" normalizeH="0" baseline="0" noProof="0">
              <a:ln>
                <a:noFill/>
              </a:ln>
              <a:solidFill>
                <a:srgbClr val="006688">
                  <a:tint val="75000"/>
                </a:srgbClr>
              </a:solidFill>
              <a:effectLst/>
              <a:uLnTx/>
              <a:uFillTx/>
              <a:latin typeface="Calibri Light"/>
              <a:ea typeface="+mn-ea"/>
              <a:cs typeface="+mn-cs"/>
            </a:endParaRPr>
          </a:p>
        </p:txBody>
      </p:sp>
      <p:sp>
        <p:nvSpPr>
          <p:cNvPr id="5" name="Footer Placeholder 4"/>
          <p:cNvSpPr>
            <a:spLocks noGrp="1"/>
          </p:cNvSpPr>
          <p:nvPr>
            <p:ph type="ftr" sz="quarter" idx="11"/>
          </p:nvPr>
        </p:nvSpPr>
        <p:spPr/>
        <p:txBody>
          <a:bodyPr/>
          <a:lstStyle/>
          <a:p>
            <a:pPr marL="0" marR="0" lvl="0" indent="0" algn="r" defTabSz="609585" rtl="0" eaLnBrk="1" fontAlgn="auto" latinLnBrk="0" hangingPunct="1">
              <a:lnSpc>
                <a:spcPct val="100000"/>
              </a:lnSpc>
              <a:spcBef>
                <a:spcPts val="0"/>
              </a:spcBef>
              <a:spcAft>
                <a:spcPts val="0"/>
              </a:spcAft>
              <a:buClrTx/>
              <a:buSzPts val="1100"/>
              <a:buFontTx/>
              <a:buNone/>
              <a:tabLst/>
              <a:defRPr/>
            </a:pPr>
            <a:endParaRPr kumimoji="0" lang="en-US" sz="700" b="0" i="0" u="none" strike="noStrike" kern="1200" cap="none" spc="0" normalizeH="0" baseline="0" noProof="0">
              <a:ln>
                <a:noFill/>
              </a:ln>
              <a:solidFill>
                <a:srgbClr val="006688"/>
              </a:solidFill>
              <a:effectLst/>
              <a:uLnTx/>
              <a:uFillTx/>
              <a:latin typeface="Calibri Light"/>
              <a:cs typeface="Calibri"/>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04BC7AE-0B8D-43FD-83E1-02A017FD40F6}" type="slidenum">
              <a:rPr kumimoji="0" lang="en-US" sz="1800" b="0" i="0" u="none" strike="noStrike" kern="1200" cap="none" spc="0" normalizeH="0" baseline="0" noProof="0" smtClean="0">
                <a:ln>
                  <a:noFill/>
                </a:ln>
                <a:solidFill>
                  <a:srgbClr val="006688"/>
                </a:solidFill>
                <a:effectLst/>
                <a:uLnTx/>
                <a:uFillTx/>
                <a:latin typeface="Calibri Ligh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6688"/>
              </a:solidFill>
              <a:effectLst/>
              <a:uLnTx/>
              <a:uFillTx/>
              <a:latin typeface="Calibri Light"/>
              <a:ea typeface="+mn-ea"/>
              <a:cs typeface="+mn-cs"/>
            </a:endParaRPr>
          </a:p>
        </p:txBody>
      </p:sp>
    </p:spTree>
    <p:extLst>
      <p:ext uri="{BB962C8B-B14F-4D97-AF65-F5344CB8AC3E}">
        <p14:creationId xmlns:p14="http://schemas.microsoft.com/office/powerpoint/2010/main" val="215434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descr="A large long train on a steel track&#10;&#10;Description automatically generated">
            <a:extLst>
              <a:ext uri="{FF2B5EF4-FFF2-40B4-BE49-F238E27FC236}">
                <a16:creationId xmlns:a16="http://schemas.microsoft.com/office/drawing/2014/main" id="{52D48463-E310-4D2F-B2BD-782EDD4F156E}"/>
              </a:ext>
            </a:extLst>
          </p:cNvPr>
          <p:cNvPicPr>
            <a:picLocks noChangeAspect="1"/>
          </p:cNvPicPr>
          <p:nvPr userDrawn="1"/>
        </p:nvPicPr>
        <p:blipFill rotWithShape="1">
          <a:blip r:embed="rId2">
            <a:grayscl/>
          </a:blip>
          <a:srcRect t="5350" b="4961"/>
          <a:stretch/>
        </p:blipFill>
        <p:spPr>
          <a:xfrm>
            <a:off x="0" y="5595"/>
            <a:ext cx="12189441" cy="6852405"/>
          </a:xfrm>
          <a:prstGeom prst="rect">
            <a:avLst/>
          </a:prstGeom>
        </p:spPr>
      </p:pic>
      <p:sp>
        <p:nvSpPr>
          <p:cNvPr id="8" name="Rectangle 7">
            <a:extLst>
              <a:ext uri="{FF2B5EF4-FFF2-40B4-BE49-F238E27FC236}">
                <a16:creationId xmlns:a16="http://schemas.microsoft.com/office/drawing/2014/main" id="{96AC6592-002E-5244-85CB-0BEC9F92A897}"/>
              </a:ext>
            </a:extLst>
          </p:cNvPr>
          <p:cNvSpPr/>
          <p:nvPr userDrawn="1"/>
        </p:nvSpPr>
        <p:spPr>
          <a:xfrm flipH="1">
            <a:off x="-3449" y="5595"/>
            <a:ext cx="12192890" cy="6859588"/>
          </a:xfrm>
          <a:prstGeom prst="rect">
            <a:avLst/>
          </a:prstGeom>
          <a:solidFill>
            <a:srgbClr val="00668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04" tIns="45702" rIns="91404" bIns="45702" numCol="1" spcCol="0" rtlCol="0" fromWordArt="0" anchor="ctr" anchorCtr="0" forceAA="0" compatLnSpc="1">
            <a:prstTxWarp prst="textNoShape">
              <a:avLst/>
            </a:prstTxWarp>
            <a:noAutofit/>
          </a:bodyPr>
          <a:lstStyle/>
          <a:p>
            <a:pPr algn="ctr"/>
            <a:endParaRPr lang="en-US" sz="1399" b="0" i="0">
              <a:latin typeface="Calibri Light" panose="020F0302020204030204" pitchFamily="34" charset="0"/>
            </a:endParaRPr>
          </a:p>
        </p:txBody>
      </p:sp>
      <p:sp>
        <p:nvSpPr>
          <p:cNvPr id="2" name="Title 1">
            <a:extLst>
              <a:ext uri="{FF2B5EF4-FFF2-40B4-BE49-F238E27FC236}">
                <a16:creationId xmlns:a16="http://schemas.microsoft.com/office/drawing/2014/main" id="{2EA1E378-F629-2841-9C73-E6C8D7FCF090}"/>
              </a:ext>
            </a:extLst>
          </p:cNvPr>
          <p:cNvSpPr>
            <a:spLocks noGrp="1"/>
          </p:cNvSpPr>
          <p:nvPr>
            <p:ph type="ctrTitle" hasCustomPrompt="1"/>
          </p:nvPr>
        </p:nvSpPr>
        <p:spPr>
          <a:xfrm>
            <a:off x="4090948" y="2035001"/>
            <a:ext cx="6992688" cy="1243525"/>
          </a:xfrm>
        </p:spPr>
        <p:txBody>
          <a:bodyPr vert="horz" lIns="91440" tIns="45720" rIns="91440" bIns="45720" rtlCol="0" anchor="ctr">
            <a:noAutofit/>
          </a:bodyPr>
          <a:lstStyle>
            <a:lvl1pPr algn="l">
              <a:defRPr lang="en-US" sz="4800" b="1" kern="1200" cap="none" spc="300" baseline="0" dirty="0">
                <a:solidFill>
                  <a:schemeClr val="bg1"/>
                </a:solidFill>
                <a:latin typeface="Calibri Light" panose="020F0302020204030204" pitchFamily="34" charset="0"/>
                <a:ea typeface="+mj-ea"/>
                <a:cs typeface="Calibri Light" panose="020F0302020204030204" pitchFamily="34" charset="0"/>
              </a:defRPr>
            </a:lvl1pPr>
          </a:lstStyle>
          <a:p>
            <a:pPr marL="0" lvl="0"/>
            <a:r>
              <a:rPr lang="en-US"/>
              <a:t>Insert the Title of Your Presentation</a:t>
            </a:r>
          </a:p>
        </p:txBody>
      </p:sp>
      <p:sp>
        <p:nvSpPr>
          <p:cNvPr id="26" name="Text Placeholder 43">
            <a:extLst>
              <a:ext uri="{FF2B5EF4-FFF2-40B4-BE49-F238E27FC236}">
                <a16:creationId xmlns:a16="http://schemas.microsoft.com/office/drawing/2014/main" id="{F24ABD19-17D6-4360-AC91-72AE2458DF97}"/>
              </a:ext>
            </a:extLst>
          </p:cNvPr>
          <p:cNvSpPr>
            <a:spLocks noGrp="1"/>
          </p:cNvSpPr>
          <p:nvPr>
            <p:ph type="body" sz="quarter" idx="14" hasCustomPrompt="1"/>
          </p:nvPr>
        </p:nvSpPr>
        <p:spPr>
          <a:xfrm>
            <a:off x="4090947" y="1266853"/>
            <a:ext cx="6992688" cy="489365"/>
          </a:xfrm>
          <a:noFill/>
        </p:spPr>
        <p:txBody>
          <a:bodyPr wrap="square" lIns="108000" rIns="108000" rtlCol="0">
            <a:spAutoFit/>
          </a:bodyPr>
          <a:lstStyle>
            <a:lvl1pPr marL="0" indent="0">
              <a:lnSpc>
                <a:spcPct val="114000"/>
              </a:lnSpc>
              <a:spcBef>
                <a:spcPts val="0"/>
              </a:spcBef>
              <a:buNone/>
              <a:defRPr lang="en-US" sz="2400" b="1" dirty="0">
                <a:solidFill>
                  <a:schemeClr val="accent6"/>
                </a:solidFill>
                <a:latin typeface="Calibri" panose="020F0502020204030204" pitchFamily="34" charset="0"/>
                <a:cs typeface="Calibri" panose="020F0502020204030204" pitchFamily="34" charset="0"/>
              </a:defRPr>
            </a:lvl1pPr>
          </a:lstStyle>
          <a:p>
            <a:pPr marL="0" lvl="0"/>
            <a:r>
              <a:rPr lang="en-US"/>
              <a:t>Insert the Name of the Event</a:t>
            </a:r>
          </a:p>
        </p:txBody>
      </p:sp>
      <p:sp>
        <p:nvSpPr>
          <p:cNvPr id="27" name="Text Placeholder 43">
            <a:extLst>
              <a:ext uri="{FF2B5EF4-FFF2-40B4-BE49-F238E27FC236}">
                <a16:creationId xmlns:a16="http://schemas.microsoft.com/office/drawing/2014/main" id="{C5B29270-B2D7-49F4-AB36-23B9197AC74D}"/>
              </a:ext>
            </a:extLst>
          </p:cNvPr>
          <p:cNvSpPr>
            <a:spLocks noGrp="1"/>
          </p:cNvSpPr>
          <p:nvPr>
            <p:ph type="body" sz="quarter" idx="15" hasCustomPrompt="1"/>
          </p:nvPr>
        </p:nvSpPr>
        <p:spPr>
          <a:xfrm>
            <a:off x="4090947" y="3435389"/>
            <a:ext cx="7380617" cy="522451"/>
          </a:xfrm>
          <a:noFill/>
        </p:spPr>
        <p:txBody>
          <a:bodyPr wrap="square" lIns="108000" rIns="108000" rtlCol="0">
            <a:spAutoFit/>
          </a:bodyPr>
          <a:lstStyle>
            <a:lvl1pPr indent="0">
              <a:lnSpc>
                <a:spcPct val="114000"/>
              </a:lnSpc>
              <a:spcBef>
                <a:spcPts val="0"/>
              </a:spcBef>
              <a:buNone/>
              <a:defRPr lang="en-US" sz="2600" b="1" kern="1200" cap="none" spc="300" baseline="0" dirty="0" smtClean="0">
                <a:solidFill>
                  <a:schemeClr val="bg1"/>
                </a:solidFill>
                <a:latin typeface="Calibri Light" panose="020F0302020204030204" pitchFamily="34" charset="0"/>
                <a:ea typeface="+mj-ea"/>
                <a:cs typeface="Calibri Light" panose="020F0302020204030204" pitchFamily="34" charset="0"/>
              </a:defRPr>
            </a:lvl1pPr>
          </a:lstStyle>
          <a:p>
            <a:pPr marL="0" lvl="0"/>
            <a:r>
              <a:rPr lang="en-US"/>
              <a:t>Los Angeles Homeless Services Authority</a:t>
            </a:r>
          </a:p>
        </p:txBody>
      </p:sp>
      <p:sp>
        <p:nvSpPr>
          <p:cNvPr id="28" name="Text Placeholder 43">
            <a:extLst>
              <a:ext uri="{FF2B5EF4-FFF2-40B4-BE49-F238E27FC236}">
                <a16:creationId xmlns:a16="http://schemas.microsoft.com/office/drawing/2014/main" id="{F3E7003D-67E8-4DDB-B844-E72E7AE0BCB7}"/>
              </a:ext>
            </a:extLst>
          </p:cNvPr>
          <p:cNvSpPr>
            <a:spLocks noGrp="1"/>
          </p:cNvSpPr>
          <p:nvPr>
            <p:ph type="body" sz="quarter" idx="16" hasCustomPrompt="1"/>
          </p:nvPr>
        </p:nvSpPr>
        <p:spPr>
          <a:xfrm>
            <a:off x="4104804" y="4116265"/>
            <a:ext cx="6992688" cy="489365"/>
          </a:xfrm>
          <a:noFill/>
        </p:spPr>
        <p:txBody>
          <a:bodyPr wrap="square" lIns="108000" rIns="108000" rtlCol="0">
            <a:spAutoFit/>
          </a:bodyPr>
          <a:lstStyle>
            <a:lvl1pPr indent="0">
              <a:lnSpc>
                <a:spcPct val="114000"/>
              </a:lnSpc>
              <a:spcBef>
                <a:spcPts val="0"/>
              </a:spcBef>
              <a:buNone/>
              <a:defRPr lang="en-US" sz="2400" b="0" dirty="0">
                <a:solidFill>
                  <a:schemeClr val="bg1"/>
                </a:solidFill>
                <a:latin typeface="+mj-lt"/>
                <a:cs typeface="Calibri" panose="020F0502020204030204" pitchFamily="34" charset="0"/>
              </a:defRPr>
            </a:lvl1pPr>
          </a:lstStyle>
          <a:p>
            <a:pPr marL="0" lvl="0"/>
            <a:r>
              <a:rPr lang="en-US"/>
              <a:t>Speaker’s Name – Job Title</a:t>
            </a:r>
          </a:p>
        </p:txBody>
      </p:sp>
      <p:sp>
        <p:nvSpPr>
          <p:cNvPr id="29" name="Text Placeholder 43">
            <a:extLst>
              <a:ext uri="{FF2B5EF4-FFF2-40B4-BE49-F238E27FC236}">
                <a16:creationId xmlns:a16="http://schemas.microsoft.com/office/drawing/2014/main" id="{EAA004CA-1BA9-480B-BA98-F326B885D23A}"/>
              </a:ext>
            </a:extLst>
          </p:cNvPr>
          <p:cNvSpPr>
            <a:spLocks noGrp="1"/>
          </p:cNvSpPr>
          <p:nvPr>
            <p:ph type="body" sz="quarter" idx="17" hasCustomPrompt="1"/>
          </p:nvPr>
        </p:nvSpPr>
        <p:spPr>
          <a:xfrm>
            <a:off x="4104804" y="4988561"/>
            <a:ext cx="6992688" cy="423193"/>
          </a:xfrm>
          <a:noFill/>
        </p:spPr>
        <p:txBody>
          <a:bodyPr wrap="square" lIns="108000" rIns="108000" rtlCol="0">
            <a:spAutoFit/>
          </a:bodyPr>
          <a:lstStyle>
            <a:lvl1pPr indent="0">
              <a:lnSpc>
                <a:spcPct val="114000"/>
              </a:lnSpc>
              <a:spcBef>
                <a:spcPts val="0"/>
              </a:spcBef>
              <a:buNone/>
              <a:defRPr lang="en-US" sz="2000" b="1" dirty="0">
                <a:solidFill>
                  <a:schemeClr val="bg1"/>
                </a:solidFill>
                <a:latin typeface="+mj-lt"/>
                <a:cs typeface="Calibri" panose="020F0502020204030204" pitchFamily="34" charset="0"/>
              </a:defRPr>
            </a:lvl1pPr>
          </a:lstStyle>
          <a:p>
            <a:pPr marL="0" lvl="0"/>
            <a:r>
              <a:rPr lang="en-US"/>
              <a:t>Date</a:t>
            </a:r>
          </a:p>
        </p:txBody>
      </p:sp>
      <p:cxnSp>
        <p:nvCxnSpPr>
          <p:cNvPr id="9" name="Straight Connector 8">
            <a:extLst>
              <a:ext uri="{FF2B5EF4-FFF2-40B4-BE49-F238E27FC236}">
                <a16:creationId xmlns:a16="http://schemas.microsoft.com/office/drawing/2014/main" id="{365F6F88-3351-421F-8341-9322E8A62966}"/>
              </a:ext>
            </a:extLst>
          </p:cNvPr>
          <p:cNvCxnSpPr>
            <a:cxnSpLocks/>
          </p:cNvCxnSpPr>
          <p:nvPr userDrawn="1"/>
        </p:nvCxnSpPr>
        <p:spPr>
          <a:xfrm>
            <a:off x="4104804" y="4778559"/>
            <a:ext cx="1672542" cy="0"/>
          </a:xfrm>
          <a:prstGeom prst="line">
            <a:avLst/>
          </a:prstGeom>
          <a:ln w="31750">
            <a:solidFill>
              <a:srgbClr val="CAB540"/>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descr="Logo, icon&#10;&#10;Description automatically generated">
            <a:extLst>
              <a:ext uri="{FF2B5EF4-FFF2-40B4-BE49-F238E27FC236}">
                <a16:creationId xmlns:a16="http://schemas.microsoft.com/office/drawing/2014/main" id="{329A705F-8945-485E-BD89-B92C2D829844}"/>
              </a:ext>
            </a:extLst>
          </p:cNvPr>
          <p:cNvPicPr>
            <a:picLocks noChangeAspect="1"/>
          </p:cNvPicPr>
          <p:nvPr userDrawn="1"/>
        </p:nvPicPr>
        <p:blipFill>
          <a:blip r:embed="rId3"/>
          <a:stretch>
            <a:fillRect/>
          </a:stretch>
        </p:blipFill>
        <p:spPr>
          <a:xfrm>
            <a:off x="720436" y="1365127"/>
            <a:ext cx="3083461" cy="3960609"/>
          </a:xfrm>
          <a:prstGeom prst="rect">
            <a:avLst/>
          </a:prstGeom>
        </p:spPr>
      </p:pic>
    </p:spTree>
    <p:extLst>
      <p:ext uri="{BB962C8B-B14F-4D97-AF65-F5344CB8AC3E}">
        <p14:creationId xmlns:p14="http://schemas.microsoft.com/office/powerpoint/2010/main" val="1573348647"/>
      </p:ext>
    </p:extLst>
  </p:cSld>
  <p:clrMapOvr>
    <a:masterClrMapping/>
  </p:clrMapOvr>
  <p:extLst>
    <p:ext uri="{DCECCB84-F9BA-43D5-87BE-67443E8EF086}">
      <p15:sldGuideLst xmlns:p15="http://schemas.microsoft.com/office/powerpoint/2012/main">
        <p15:guide id="1" pos="25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F658-7133-BF49-B567-901294A26EB6}"/>
              </a:ext>
            </a:extLst>
          </p:cNvPr>
          <p:cNvSpPr>
            <a:spLocks noGrp="1"/>
          </p:cNvSpPr>
          <p:nvPr>
            <p:ph type="title" hasCustomPrompt="1"/>
          </p:nvPr>
        </p:nvSpPr>
        <p:spPr>
          <a:xfrm>
            <a:off x="1072632" y="3070754"/>
            <a:ext cx="2875083" cy="784225"/>
          </a:xfrm>
        </p:spPr>
        <p:txBody>
          <a:bodyPr>
            <a:noAutofit/>
          </a:bodyPr>
          <a:lstStyle>
            <a:lvl1pPr algn="ctr">
              <a:defRPr sz="5400">
                <a:solidFill>
                  <a:schemeClr val="bg1"/>
                </a:solidFill>
              </a:defRPr>
            </a:lvl1pPr>
          </a:lstStyle>
          <a:p>
            <a:r>
              <a:rPr lang="en-US"/>
              <a:t>Agenda</a:t>
            </a:r>
          </a:p>
        </p:txBody>
      </p:sp>
      <p:sp>
        <p:nvSpPr>
          <p:cNvPr id="9" name="Oval 8">
            <a:extLst>
              <a:ext uri="{FF2B5EF4-FFF2-40B4-BE49-F238E27FC236}">
                <a16:creationId xmlns:a16="http://schemas.microsoft.com/office/drawing/2014/main" id="{1B336EF8-56D0-5142-9B51-FEA51D3D5C32}"/>
              </a:ext>
            </a:extLst>
          </p:cNvPr>
          <p:cNvSpPr>
            <a:spLocks noChangeAspect="1"/>
          </p:cNvSpPr>
          <p:nvPr userDrawn="1"/>
        </p:nvSpPr>
        <p:spPr>
          <a:xfrm>
            <a:off x="-2743873" y="-685800"/>
            <a:ext cx="8229600" cy="82296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2E67670-73A0-1E46-AFCC-2A2DCADF36D6}"/>
              </a:ext>
            </a:extLst>
          </p:cNvPr>
          <p:cNvSpPr>
            <a:spLocks noChangeAspect="1"/>
          </p:cNvSpPr>
          <p:nvPr userDrawn="1"/>
        </p:nvSpPr>
        <p:spPr>
          <a:xfrm>
            <a:off x="4631633" y="914400"/>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875C2EA0-22CA-5F44-9AF3-39446B3D7CF0}"/>
              </a:ext>
            </a:extLst>
          </p:cNvPr>
          <p:cNvSpPr>
            <a:spLocks noChangeAspect="1"/>
          </p:cNvSpPr>
          <p:nvPr userDrawn="1"/>
        </p:nvSpPr>
        <p:spPr>
          <a:xfrm>
            <a:off x="5386648" y="2852928"/>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3" name="Oval 12">
            <a:extLst>
              <a:ext uri="{FF2B5EF4-FFF2-40B4-BE49-F238E27FC236}">
                <a16:creationId xmlns:a16="http://schemas.microsoft.com/office/drawing/2014/main" id="{C198D63D-1227-C74D-9ECB-DC93E1FC8732}"/>
              </a:ext>
            </a:extLst>
          </p:cNvPr>
          <p:cNvSpPr>
            <a:spLocks noChangeAspect="1"/>
          </p:cNvSpPr>
          <p:nvPr userDrawn="1"/>
        </p:nvSpPr>
        <p:spPr>
          <a:xfrm>
            <a:off x="5386648" y="3822192"/>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EBE12B66-0D5E-FE4D-B912-FCC093D4AD39}"/>
              </a:ext>
            </a:extLst>
          </p:cNvPr>
          <p:cNvSpPr>
            <a:spLocks noChangeAspect="1"/>
          </p:cNvSpPr>
          <p:nvPr userDrawn="1"/>
        </p:nvSpPr>
        <p:spPr>
          <a:xfrm>
            <a:off x="5158859" y="4791456"/>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5" name="Oval 14">
            <a:extLst>
              <a:ext uri="{FF2B5EF4-FFF2-40B4-BE49-F238E27FC236}">
                <a16:creationId xmlns:a16="http://schemas.microsoft.com/office/drawing/2014/main" id="{9D70E46D-27A3-9A41-816A-97E6A5B629A8}"/>
              </a:ext>
            </a:extLst>
          </p:cNvPr>
          <p:cNvSpPr>
            <a:spLocks noChangeAspect="1"/>
          </p:cNvSpPr>
          <p:nvPr userDrawn="1"/>
        </p:nvSpPr>
        <p:spPr>
          <a:xfrm>
            <a:off x="5158859" y="1883664"/>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16" name="Oval 15">
            <a:extLst>
              <a:ext uri="{FF2B5EF4-FFF2-40B4-BE49-F238E27FC236}">
                <a16:creationId xmlns:a16="http://schemas.microsoft.com/office/drawing/2014/main" id="{0EF863D4-B313-DC43-9B62-475C469B62E5}"/>
              </a:ext>
            </a:extLst>
          </p:cNvPr>
          <p:cNvSpPr>
            <a:spLocks noChangeAspect="1"/>
          </p:cNvSpPr>
          <p:nvPr userDrawn="1"/>
        </p:nvSpPr>
        <p:spPr>
          <a:xfrm>
            <a:off x="4631633" y="5760720"/>
            <a:ext cx="146304" cy="1463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Calibri" panose="020F0502020204030204" pitchFamily="34" charset="0"/>
              <a:cs typeface="Calibri" panose="020F0502020204030204" pitchFamily="34" charset="0"/>
            </a:endParaRPr>
          </a:p>
        </p:txBody>
      </p:sp>
      <p:sp>
        <p:nvSpPr>
          <p:cNvPr id="44" name="Text Placeholder 43">
            <a:extLst>
              <a:ext uri="{FF2B5EF4-FFF2-40B4-BE49-F238E27FC236}">
                <a16:creationId xmlns:a16="http://schemas.microsoft.com/office/drawing/2014/main" id="{9A4E947F-94B2-3242-BEB3-C607362CF91A}"/>
              </a:ext>
            </a:extLst>
          </p:cNvPr>
          <p:cNvSpPr>
            <a:spLocks noGrp="1"/>
          </p:cNvSpPr>
          <p:nvPr userDrawn="1">
            <p:ph type="body" sz="quarter" idx="13" hasCustomPrompt="1"/>
          </p:nvPr>
        </p:nvSpPr>
        <p:spPr>
          <a:xfrm>
            <a:off x="5485727" y="557212"/>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01</a:t>
            </a:r>
          </a:p>
        </p:txBody>
      </p:sp>
      <p:sp>
        <p:nvSpPr>
          <p:cNvPr id="45" name="Text Placeholder 43">
            <a:extLst>
              <a:ext uri="{FF2B5EF4-FFF2-40B4-BE49-F238E27FC236}">
                <a16:creationId xmlns:a16="http://schemas.microsoft.com/office/drawing/2014/main" id="{DE21DB02-8F43-7347-8F11-8240CBE4E6FA}"/>
              </a:ext>
            </a:extLst>
          </p:cNvPr>
          <p:cNvSpPr>
            <a:spLocks noGrp="1"/>
          </p:cNvSpPr>
          <p:nvPr userDrawn="1">
            <p:ph type="body" sz="quarter" idx="14" hasCustomPrompt="1"/>
          </p:nvPr>
        </p:nvSpPr>
        <p:spPr>
          <a:xfrm>
            <a:off x="6277270" y="754389"/>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52" name="Text Placeholder 43">
            <a:extLst>
              <a:ext uri="{FF2B5EF4-FFF2-40B4-BE49-F238E27FC236}">
                <a16:creationId xmlns:a16="http://schemas.microsoft.com/office/drawing/2014/main" id="{3EF1C4C6-F79D-084B-845F-392FE51E1DF5}"/>
              </a:ext>
            </a:extLst>
          </p:cNvPr>
          <p:cNvSpPr>
            <a:spLocks noGrp="1"/>
          </p:cNvSpPr>
          <p:nvPr userDrawn="1">
            <p:ph type="body" sz="quarter" idx="15" hasCustomPrompt="1"/>
          </p:nvPr>
        </p:nvSpPr>
        <p:spPr>
          <a:xfrm>
            <a:off x="5937283" y="1527048"/>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02</a:t>
            </a:r>
          </a:p>
        </p:txBody>
      </p:sp>
      <p:sp>
        <p:nvSpPr>
          <p:cNvPr id="53" name="Text Placeholder 43">
            <a:extLst>
              <a:ext uri="{FF2B5EF4-FFF2-40B4-BE49-F238E27FC236}">
                <a16:creationId xmlns:a16="http://schemas.microsoft.com/office/drawing/2014/main" id="{0814702E-95BC-2546-96AD-9FDB54EE156A}"/>
              </a:ext>
            </a:extLst>
          </p:cNvPr>
          <p:cNvSpPr>
            <a:spLocks noGrp="1"/>
          </p:cNvSpPr>
          <p:nvPr userDrawn="1">
            <p:ph type="body" sz="quarter" idx="16" hasCustomPrompt="1"/>
          </p:nvPr>
        </p:nvSpPr>
        <p:spPr>
          <a:xfrm>
            <a:off x="6728826" y="1734069"/>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60" name="Text Placeholder 43">
            <a:extLst>
              <a:ext uri="{FF2B5EF4-FFF2-40B4-BE49-F238E27FC236}">
                <a16:creationId xmlns:a16="http://schemas.microsoft.com/office/drawing/2014/main" id="{2F505F6B-BF40-B844-A467-897674A83576}"/>
              </a:ext>
            </a:extLst>
          </p:cNvPr>
          <p:cNvSpPr>
            <a:spLocks noGrp="1"/>
          </p:cNvSpPr>
          <p:nvPr userDrawn="1">
            <p:ph type="body" sz="quarter" idx="17" hasCustomPrompt="1"/>
          </p:nvPr>
        </p:nvSpPr>
        <p:spPr>
          <a:xfrm>
            <a:off x="6321777" y="2496312"/>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03</a:t>
            </a:r>
          </a:p>
        </p:txBody>
      </p:sp>
      <p:sp>
        <p:nvSpPr>
          <p:cNvPr id="61" name="Text Placeholder 43">
            <a:extLst>
              <a:ext uri="{FF2B5EF4-FFF2-40B4-BE49-F238E27FC236}">
                <a16:creationId xmlns:a16="http://schemas.microsoft.com/office/drawing/2014/main" id="{E324BEAB-B8D1-9340-8F14-231D32B2053A}"/>
              </a:ext>
            </a:extLst>
          </p:cNvPr>
          <p:cNvSpPr>
            <a:spLocks noGrp="1"/>
          </p:cNvSpPr>
          <p:nvPr userDrawn="1">
            <p:ph type="body" sz="quarter" idx="18" hasCustomPrompt="1"/>
          </p:nvPr>
        </p:nvSpPr>
        <p:spPr>
          <a:xfrm>
            <a:off x="7112648" y="2703333"/>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68" name="Text Placeholder 43">
            <a:extLst>
              <a:ext uri="{FF2B5EF4-FFF2-40B4-BE49-F238E27FC236}">
                <a16:creationId xmlns:a16="http://schemas.microsoft.com/office/drawing/2014/main" id="{648A2D62-F07D-664F-9E35-1642E7A14550}"/>
              </a:ext>
            </a:extLst>
          </p:cNvPr>
          <p:cNvSpPr>
            <a:spLocks noGrp="1"/>
          </p:cNvSpPr>
          <p:nvPr userDrawn="1">
            <p:ph type="body" sz="quarter" idx="19" hasCustomPrompt="1"/>
          </p:nvPr>
        </p:nvSpPr>
        <p:spPr>
          <a:xfrm>
            <a:off x="6321777" y="3465576"/>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04</a:t>
            </a:r>
          </a:p>
        </p:txBody>
      </p:sp>
      <p:sp>
        <p:nvSpPr>
          <p:cNvPr id="69" name="Text Placeholder 43">
            <a:extLst>
              <a:ext uri="{FF2B5EF4-FFF2-40B4-BE49-F238E27FC236}">
                <a16:creationId xmlns:a16="http://schemas.microsoft.com/office/drawing/2014/main" id="{549A832B-4432-464B-BB8C-59F572F02CC9}"/>
              </a:ext>
            </a:extLst>
          </p:cNvPr>
          <p:cNvSpPr>
            <a:spLocks noGrp="1"/>
          </p:cNvSpPr>
          <p:nvPr userDrawn="1">
            <p:ph type="body" sz="quarter" idx="20" hasCustomPrompt="1"/>
          </p:nvPr>
        </p:nvSpPr>
        <p:spPr>
          <a:xfrm>
            <a:off x="7112648" y="3672597"/>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76" name="Text Placeholder 43">
            <a:extLst>
              <a:ext uri="{FF2B5EF4-FFF2-40B4-BE49-F238E27FC236}">
                <a16:creationId xmlns:a16="http://schemas.microsoft.com/office/drawing/2014/main" id="{D87E0226-C919-C348-9EB1-9A068B45CFFE}"/>
              </a:ext>
            </a:extLst>
          </p:cNvPr>
          <p:cNvSpPr>
            <a:spLocks noGrp="1"/>
          </p:cNvSpPr>
          <p:nvPr userDrawn="1">
            <p:ph type="body" sz="quarter" idx="21" hasCustomPrompt="1"/>
          </p:nvPr>
        </p:nvSpPr>
        <p:spPr>
          <a:xfrm>
            <a:off x="5937283" y="4434840"/>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05</a:t>
            </a:r>
          </a:p>
        </p:txBody>
      </p:sp>
      <p:sp>
        <p:nvSpPr>
          <p:cNvPr id="77" name="Text Placeholder 43">
            <a:extLst>
              <a:ext uri="{FF2B5EF4-FFF2-40B4-BE49-F238E27FC236}">
                <a16:creationId xmlns:a16="http://schemas.microsoft.com/office/drawing/2014/main" id="{99D49713-D414-134C-848F-2243392AD90A}"/>
              </a:ext>
            </a:extLst>
          </p:cNvPr>
          <p:cNvSpPr>
            <a:spLocks noGrp="1"/>
          </p:cNvSpPr>
          <p:nvPr>
            <p:ph type="body" sz="quarter" idx="22" hasCustomPrompt="1"/>
          </p:nvPr>
        </p:nvSpPr>
        <p:spPr>
          <a:xfrm>
            <a:off x="6728826" y="4641861"/>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sp>
        <p:nvSpPr>
          <p:cNvPr id="86" name="Text Placeholder 43">
            <a:extLst>
              <a:ext uri="{FF2B5EF4-FFF2-40B4-BE49-F238E27FC236}">
                <a16:creationId xmlns:a16="http://schemas.microsoft.com/office/drawing/2014/main" id="{2A617545-28A2-3648-935B-7072A7205C1D}"/>
              </a:ext>
            </a:extLst>
          </p:cNvPr>
          <p:cNvSpPr>
            <a:spLocks noGrp="1"/>
          </p:cNvSpPr>
          <p:nvPr userDrawn="1">
            <p:ph type="body" sz="quarter" idx="23" hasCustomPrompt="1"/>
          </p:nvPr>
        </p:nvSpPr>
        <p:spPr>
          <a:xfrm>
            <a:off x="5485727" y="5404104"/>
            <a:ext cx="981106" cy="777240"/>
          </a:xfrm>
          <a:noFill/>
        </p:spPr>
        <p:txBody>
          <a:bodyPr wrap="square" lIns="108000" rIns="108000" rtlCol="0">
            <a:spAutoFit/>
          </a:bodyPr>
          <a:lstStyle>
            <a:lvl1pPr>
              <a:lnSpc>
                <a:spcPct val="100000"/>
              </a:lnSpc>
              <a:buNone/>
              <a:defRPr lang="en-US" sz="4400" b="1" dirty="0">
                <a:solidFill>
                  <a:srgbClr val="CAB540"/>
                </a:solidFill>
                <a:latin typeface="Calibri" panose="020F0502020204030204" pitchFamily="34" charset="0"/>
                <a:cs typeface="Calibri" panose="020F0502020204030204" pitchFamily="34" charset="0"/>
              </a:defRPr>
            </a:lvl1pPr>
          </a:lstStyle>
          <a:p>
            <a:pPr marL="0" lvl="0" algn="ctr"/>
            <a:r>
              <a:rPr lang="en-US"/>
              <a:t>06</a:t>
            </a:r>
          </a:p>
        </p:txBody>
      </p:sp>
      <p:sp>
        <p:nvSpPr>
          <p:cNvPr id="87" name="Text Placeholder 43">
            <a:extLst>
              <a:ext uri="{FF2B5EF4-FFF2-40B4-BE49-F238E27FC236}">
                <a16:creationId xmlns:a16="http://schemas.microsoft.com/office/drawing/2014/main" id="{207A4246-632E-104C-83FB-F32E1E3159E1}"/>
              </a:ext>
            </a:extLst>
          </p:cNvPr>
          <p:cNvSpPr>
            <a:spLocks noGrp="1"/>
          </p:cNvSpPr>
          <p:nvPr userDrawn="1">
            <p:ph type="body" sz="quarter" idx="24" hasCustomPrompt="1"/>
          </p:nvPr>
        </p:nvSpPr>
        <p:spPr>
          <a:xfrm>
            <a:off x="6277270" y="5611125"/>
            <a:ext cx="4096191" cy="507831"/>
          </a:xfrm>
          <a:noFill/>
        </p:spPr>
        <p:txBody>
          <a:bodyPr wrap="square" lIns="108000" rIns="108000" rtlCol="0">
            <a:spAutoFit/>
          </a:bodyPr>
          <a:lstStyle>
            <a:lvl1pPr>
              <a:lnSpc>
                <a:spcPct val="100000"/>
              </a:lnSpc>
              <a:buNone/>
              <a:defRPr lang="en-US" sz="2700" dirty="0">
                <a:solidFill>
                  <a:schemeClr val="bg1"/>
                </a:solidFill>
                <a:latin typeface="Calibri" panose="020F0502020204030204" pitchFamily="34" charset="0"/>
                <a:cs typeface="Calibri" panose="020F0502020204030204" pitchFamily="34" charset="0"/>
              </a:defRPr>
            </a:lvl1pPr>
          </a:lstStyle>
          <a:p>
            <a:pPr marL="0" lvl="0"/>
            <a:r>
              <a:rPr lang="en-US"/>
              <a:t>Lorem ipsum dolor sit </a:t>
            </a:r>
            <a:r>
              <a:rPr lang="en-US" err="1"/>
              <a:t>amet</a:t>
            </a:r>
            <a:endParaRPr lang="en-US"/>
          </a:p>
        </p:txBody>
      </p:sp>
      <p:pic>
        <p:nvPicPr>
          <p:cNvPr id="23" name="Picture 22" descr="Logo, icon&#10;&#10;Description automatically generated">
            <a:extLst>
              <a:ext uri="{FF2B5EF4-FFF2-40B4-BE49-F238E27FC236}">
                <a16:creationId xmlns:a16="http://schemas.microsoft.com/office/drawing/2014/main" id="{71EA81D3-5779-4168-B648-861099B1A694}"/>
              </a:ext>
            </a:extLst>
          </p:cNvPr>
          <p:cNvPicPr>
            <a:picLocks noChangeAspect="1"/>
          </p:cNvPicPr>
          <p:nvPr userDrawn="1"/>
        </p:nvPicPr>
        <p:blipFill>
          <a:blip r:embed="rId2"/>
          <a:stretch>
            <a:fillRect/>
          </a:stretch>
        </p:blipFill>
        <p:spPr>
          <a:xfrm>
            <a:off x="169835" y="6215602"/>
            <a:ext cx="355945" cy="457200"/>
          </a:xfrm>
          <a:prstGeom prst="rect">
            <a:avLst/>
          </a:prstGeom>
          <a:ln>
            <a:solidFill>
              <a:schemeClr val="bg1"/>
            </a:solidFill>
          </a:ln>
        </p:spPr>
      </p:pic>
    </p:spTree>
    <p:extLst>
      <p:ext uri="{BB962C8B-B14F-4D97-AF65-F5344CB8AC3E}">
        <p14:creationId xmlns:p14="http://schemas.microsoft.com/office/powerpoint/2010/main" val="3228420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E323404D-A502-E44B-A50E-3A158E62CA64}"/>
              </a:ext>
            </a:extLst>
          </p:cNvPr>
          <p:cNvSpPr>
            <a:spLocks noGrp="1"/>
          </p:cNvSpPr>
          <p:nvPr>
            <p:ph type="pic" sz="quarter" idx="14"/>
          </p:nvPr>
        </p:nvSpPr>
        <p:spPr>
          <a:xfrm>
            <a:off x="6980238" y="822325"/>
            <a:ext cx="5211762" cy="5213350"/>
          </a:xfrm>
          <a:pattFill prst="pct5">
            <a:fgClr>
              <a:schemeClr val="accent1"/>
            </a:fgClr>
            <a:bgClr>
              <a:schemeClr val="bg1">
                <a:lumMod val="95000"/>
              </a:schemeClr>
            </a:bgClr>
          </a:pattFill>
        </p:spPr>
        <p:txBody>
          <a:bodyPr anchor="ctr">
            <a:normAutofit/>
          </a:bodyPr>
          <a:lstStyle>
            <a:lvl1pPr algn="ctr">
              <a:buNone/>
              <a:defRPr sz="1600"/>
            </a:lvl1pPr>
          </a:lstStyle>
          <a:p>
            <a:r>
              <a:rPr lang="en-US"/>
              <a:t>Click icon to add picture</a:t>
            </a:r>
          </a:p>
        </p:txBody>
      </p:sp>
      <p:sp>
        <p:nvSpPr>
          <p:cNvPr id="3" name="Content Placeholder 2">
            <a:extLst>
              <a:ext uri="{FF2B5EF4-FFF2-40B4-BE49-F238E27FC236}">
                <a16:creationId xmlns:a16="http://schemas.microsoft.com/office/drawing/2014/main" id="{4AF74F77-A64A-4347-8912-62CBB2C6F137}"/>
              </a:ext>
            </a:extLst>
          </p:cNvPr>
          <p:cNvSpPr>
            <a:spLocks noGrp="1"/>
          </p:cNvSpPr>
          <p:nvPr>
            <p:ph idx="1"/>
          </p:nvPr>
        </p:nvSpPr>
        <p:spPr>
          <a:xfrm>
            <a:off x="906462" y="2647949"/>
            <a:ext cx="5494338" cy="3529013"/>
          </a:xfrm>
        </p:spPr>
        <p:txBody>
          <a:bodyPr anchor="t"/>
          <a:lstStyle>
            <a:lvl1pPr marL="11113" indent="-11113">
              <a:lnSpc>
                <a:spcPct val="114000"/>
              </a:lnSpc>
              <a:spcBef>
                <a:spcPts val="0"/>
              </a:spcBef>
              <a:buNone/>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1pPr>
            <a:lvl2pPr marL="573088" indent="-228600">
              <a:lnSpc>
                <a:spcPct val="114000"/>
              </a:lnSpc>
              <a:spcBef>
                <a:spcPts val="0"/>
              </a:spcBef>
              <a:buClr>
                <a:schemeClr val="accent6"/>
              </a:buClr>
              <a:buFont typeface="Courier New" panose="02070309020205020404" pitchFamily="49" charset="0"/>
              <a:buChar char="o"/>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2pPr>
            <a:lvl3pPr marL="917575" indent="-228600">
              <a:lnSpc>
                <a:spcPct val="114000"/>
              </a:lnSpc>
              <a:spcBef>
                <a:spcPts val="0"/>
              </a:spcBef>
              <a:buClr>
                <a:schemeClr val="accent6"/>
              </a:buClr>
              <a:buFont typeface="Courier New" panose="02070309020205020404" pitchFamily="49" charset="0"/>
              <a:buChar char="o"/>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3pPr>
            <a:lvl4pPr marL="1262063" indent="-227013">
              <a:lnSpc>
                <a:spcPct val="114000"/>
              </a:lnSpc>
              <a:spcBef>
                <a:spcPts val="0"/>
              </a:spcBef>
              <a:buClr>
                <a:schemeClr val="accent6"/>
              </a:buClr>
              <a:buFont typeface="Courier New" panose="02070309020205020404" pitchFamily="49" charset="0"/>
              <a:buChar char="o"/>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4pPr>
            <a:lvl5pPr marL="1719263" indent="-254000">
              <a:lnSpc>
                <a:spcPct val="114000"/>
              </a:lnSpc>
              <a:spcBef>
                <a:spcPts val="0"/>
              </a:spcBef>
              <a:buClr>
                <a:schemeClr val="accent6"/>
              </a:buClr>
              <a:buFont typeface="Courier New" panose="02070309020205020404" pitchFamily="49" charset="0"/>
              <a:buChar char="o"/>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DA6C79E6-473B-5B4A-ABDD-B9EDEF6BD3B4}"/>
              </a:ext>
            </a:extLst>
          </p:cNvPr>
          <p:cNvCxnSpPr>
            <a:cxnSpLocks/>
          </p:cNvCxnSpPr>
          <p:nvPr userDrawn="1"/>
        </p:nvCxnSpPr>
        <p:spPr>
          <a:xfrm>
            <a:off x="0" y="457200"/>
            <a:ext cx="6675120" cy="0"/>
          </a:xfrm>
          <a:prstGeom prst="line">
            <a:avLst/>
          </a:prstGeom>
          <a:ln w="12700">
            <a:solidFill>
              <a:srgbClr val="7FB2C3"/>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B353B3B-907B-7248-B93D-3B0D52C5858B}"/>
              </a:ext>
            </a:extLst>
          </p:cNvPr>
          <p:cNvSpPr>
            <a:spLocks noGrp="1"/>
          </p:cNvSpPr>
          <p:nvPr>
            <p:ph type="title" hasCustomPrompt="1"/>
          </p:nvPr>
        </p:nvSpPr>
        <p:spPr>
          <a:xfrm>
            <a:off x="906462" y="906463"/>
            <a:ext cx="5212079" cy="784225"/>
          </a:xfrm>
        </p:spPr>
        <p:txBody>
          <a:bodyPr anchor="ctr"/>
          <a:lstStyle>
            <a:lvl1pPr>
              <a:lnSpc>
                <a:spcPct val="114000"/>
              </a:lnSpc>
              <a:spcBef>
                <a:spcPts val="0"/>
              </a:spcBef>
              <a:defRPr>
                <a:solidFill>
                  <a:srgbClr val="006688"/>
                </a:solidFill>
              </a:defRPr>
            </a:lvl1pPr>
          </a:lstStyle>
          <a:p>
            <a:r>
              <a:rPr lang="en-US"/>
              <a:t>Insert Slide Title Here</a:t>
            </a:r>
          </a:p>
        </p:txBody>
      </p:sp>
      <p:sp>
        <p:nvSpPr>
          <p:cNvPr id="10" name="Text Placeholder 2">
            <a:extLst>
              <a:ext uri="{FF2B5EF4-FFF2-40B4-BE49-F238E27FC236}">
                <a16:creationId xmlns:a16="http://schemas.microsoft.com/office/drawing/2014/main" id="{08D5D573-BB75-D743-83C6-A2F90F1EE87B}"/>
              </a:ext>
            </a:extLst>
          </p:cNvPr>
          <p:cNvSpPr>
            <a:spLocks noGrp="1"/>
          </p:cNvSpPr>
          <p:nvPr>
            <p:ph type="body" idx="13" hasCustomPrompt="1"/>
          </p:nvPr>
        </p:nvSpPr>
        <p:spPr>
          <a:xfrm>
            <a:off x="906462" y="1828799"/>
            <a:ext cx="5494338" cy="644525"/>
          </a:xfrm>
          <a:noFill/>
        </p:spPr>
        <p:txBody>
          <a:bodyPr wrap="square" rtlCol="0" anchor="ctr">
            <a:noAutofit/>
          </a:bodyPr>
          <a:lstStyle>
            <a:lvl1pPr marL="0" indent="0">
              <a:lnSpc>
                <a:spcPct val="114000"/>
              </a:lnSpc>
              <a:spcBef>
                <a:spcPts val="0"/>
              </a:spcBef>
              <a:buNone/>
              <a:defRPr lang="en-US" sz="1800" b="0" dirty="0" smtClean="0">
                <a:solidFill>
                  <a:srgbClr val="B99C00"/>
                </a:solidFill>
                <a:effectLst/>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ltLang="ko-KR" b="1">
                <a:solidFill>
                  <a:srgbClr val="006688"/>
                </a:solidFill>
                <a:latin typeface="Calibri" panose="020F0502020204030204" pitchFamily="34" charset="0"/>
                <a:cs typeface="Calibri" panose="020F0502020204030204" pitchFamily="34" charset="0"/>
              </a:rPr>
              <a:t>Subhead Lorem ipsum dolor sit </a:t>
            </a:r>
            <a:r>
              <a:rPr lang="en-US" altLang="ko-KR" b="1" err="1">
                <a:solidFill>
                  <a:srgbClr val="006688"/>
                </a:solidFill>
                <a:latin typeface="Calibri" panose="020F0502020204030204" pitchFamily="34" charset="0"/>
                <a:cs typeface="Calibri" panose="020F0502020204030204" pitchFamily="34" charset="0"/>
              </a:rPr>
              <a:t>amet</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consectetur</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adipiscing</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elit</a:t>
            </a:r>
            <a:r>
              <a:rPr lang="en-US" altLang="ko-KR" b="1">
                <a:solidFill>
                  <a:srgbClr val="006688"/>
                </a:solidFill>
                <a:latin typeface="Calibri" panose="020F0502020204030204" pitchFamily="34" charset="0"/>
                <a:cs typeface="Calibri" panose="020F0502020204030204" pitchFamily="34" charset="0"/>
              </a:rPr>
              <a:t>, sed do </a:t>
            </a:r>
            <a:r>
              <a:rPr lang="en-US" altLang="ko-KR" b="1" err="1">
                <a:solidFill>
                  <a:srgbClr val="006688"/>
                </a:solidFill>
                <a:latin typeface="Calibri" panose="020F0502020204030204" pitchFamily="34" charset="0"/>
                <a:cs typeface="Calibri" panose="020F0502020204030204" pitchFamily="34" charset="0"/>
              </a:rPr>
              <a:t>eiusmod</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tempor</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incididunt</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ut.</a:t>
            </a:r>
            <a:endParaRPr lang="ko-KR" altLang="en-US" b="1">
              <a:solidFill>
                <a:srgbClr val="006688"/>
              </a:solidFill>
              <a:latin typeface="Calibri" panose="020F0502020204030204" pitchFamily="34" charset="0"/>
              <a:cs typeface="Calibri" panose="020F0502020204030204" pitchFamily="34" charset="0"/>
            </a:endParaRPr>
          </a:p>
        </p:txBody>
      </p:sp>
      <p:sp>
        <p:nvSpPr>
          <p:cNvPr id="16" name="Text Placeholder 43">
            <a:extLst>
              <a:ext uri="{FF2B5EF4-FFF2-40B4-BE49-F238E27FC236}">
                <a16:creationId xmlns:a16="http://schemas.microsoft.com/office/drawing/2014/main" id="{7CF9C9AD-9B99-472E-8697-3A146F428E49}"/>
              </a:ext>
            </a:extLst>
          </p:cNvPr>
          <p:cNvSpPr>
            <a:spLocks noGrp="1"/>
          </p:cNvSpPr>
          <p:nvPr>
            <p:ph type="body" sz="quarter" idx="15" hasCustomPrompt="1"/>
          </p:nvPr>
        </p:nvSpPr>
        <p:spPr>
          <a:xfrm>
            <a:off x="525780" y="92076"/>
            <a:ext cx="7380617" cy="323935"/>
          </a:xfrm>
          <a:noFill/>
        </p:spPr>
        <p:txBody>
          <a:bodyPr wrap="square" lIns="108000" rIns="108000" rtlCol="0">
            <a:spAutoFit/>
          </a:bodyPr>
          <a:lstStyle>
            <a:lvl1pPr indent="0">
              <a:lnSpc>
                <a:spcPct val="114000"/>
              </a:lnSpc>
              <a:spcBef>
                <a:spcPts val="0"/>
              </a:spcBef>
              <a:buNone/>
              <a:defRPr lang="en-US" sz="1400" b="0" kern="1200" cap="none" spc="300" baseline="0" dirty="0" smtClean="0">
                <a:solidFill>
                  <a:srgbClr val="B99C00"/>
                </a:solidFill>
                <a:latin typeface="Calibri Light" panose="020F0302020204030204" pitchFamily="34" charset="0"/>
                <a:ea typeface="+mj-ea"/>
                <a:cs typeface="Calibri Light" panose="020F0302020204030204" pitchFamily="34" charset="0"/>
              </a:defRPr>
            </a:lvl1pPr>
          </a:lstStyle>
          <a:p>
            <a:pPr marL="0" lvl="0"/>
            <a:r>
              <a:rPr lang="en-US"/>
              <a:t>01 CHAPTER’S TITLE </a:t>
            </a:r>
          </a:p>
        </p:txBody>
      </p:sp>
      <p:pic>
        <p:nvPicPr>
          <p:cNvPr id="9" name="Picture 8" descr="Logo, icon&#10;&#10;Description automatically generated">
            <a:extLst>
              <a:ext uri="{FF2B5EF4-FFF2-40B4-BE49-F238E27FC236}">
                <a16:creationId xmlns:a16="http://schemas.microsoft.com/office/drawing/2014/main" id="{A8672674-227D-4DF9-944F-F8A451F24CB8}"/>
              </a:ext>
            </a:extLst>
          </p:cNvPr>
          <p:cNvPicPr>
            <a:picLocks noChangeAspect="1"/>
          </p:cNvPicPr>
          <p:nvPr userDrawn="1"/>
        </p:nvPicPr>
        <p:blipFill>
          <a:blip r:embed="rId2"/>
          <a:stretch>
            <a:fillRect/>
          </a:stretch>
        </p:blipFill>
        <p:spPr>
          <a:xfrm>
            <a:off x="169835" y="6215602"/>
            <a:ext cx="355945" cy="457200"/>
          </a:xfrm>
          <a:prstGeom prst="rect">
            <a:avLst/>
          </a:prstGeom>
        </p:spPr>
      </p:pic>
    </p:spTree>
    <p:extLst>
      <p:ext uri="{BB962C8B-B14F-4D97-AF65-F5344CB8AC3E}">
        <p14:creationId xmlns:p14="http://schemas.microsoft.com/office/powerpoint/2010/main" val="34506225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EF26B4-B890-1B47-80C1-9B05A4E866EC}"/>
              </a:ext>
            </a:extLst>
          </p:cNvPr>
          <p:cNvSpPr>
            <a:spLocks noGrp="1"/>
          </p:cNvSpPr>
          <p:nvPr>
            <p:ph sz="half" idx="2"/>
          </p:nvPr>
        </p:nvSpPr>
        <p:spPr>
          <a:xfrm>
            <a:off x="4526438" y="2256842"/>
            <a:ext cx="3200400" cy="3684588"/>
          </a:xfrm>
        </p:spPr>
        <p:txBody>
          <a:bodyPr vert="horz" lIns="91440" tIns="45720" rIns="91440" bIns="45720" rtlCol="0">
            <a:normAutofit/>
          </a:bodyPr>
          <a:lstStyle>
            <a:lvl1pPr>
              <a:defRPr lang="en-US" dirty="0" smtClean="0">
                <a:solidFill>
                  <a:srgbClr val="006688"/>
                </a:solidFill>
              </a:defRPr>
            </a:lvl1pPr>
            <a:lvl2pPr>
              <a:defRPr lang="en-US" dirty="0" smtClean="0">
                <a:solidFill>
                  <a:srgbClr val="006688"/>
                </a:solidFill>
              </a:defRPr>
            </a:lvl2pPr>
            <a:lvl3pPr>
              <a:defRPr lang="en-US" dirty="0" smtClean="0">
                <a:solidFill>
                  <a:srgbClr val="006688"/>
                </a:solidFill>
              </a:defRPr>
            </a:lvl3pPr>
            <a:lvl4pPr>
              <a:defRPr lang="en-US" dirty="0" smtClean="0">
                <a:solidFill>
                  <a:srgbClr val="006688"/>
                </a:solidFill>
              </a:defRPr>
            </a:lvl4pPr>
            <a:lvl5pPr>
              <a:defRPr lang="en-US" dirty="0">
                <a:solidFill>
                  <a:srgbClr val="006688"/>
                </a:solidFill>
              </a:defRPr>
            </a:lvl5pPr>
          </a:lstStyle>
          <a:p>
            <a:pPr marL="11113" lvl="0" indent="-11113">
              <a:buNone/>
              <a:tabLst/>
            </a:pPr>
            <a:r>
              <a:rPr lang="en-US"/>
              <a:t>Click to edit Master text styles</a:t>
            </a:r>
          </a:p>
          <a:p>
            <a:pPr marL="11113" lvl="1" indent="-11113">
              <a:buNone/>
              <a:tabLst/>
            </a:pPr>
            <a:r>
              <a:rPr lang="en-US"/>
              <a:t>Second level</a:t>
            </a:r>
          </a:p>
          <a:p>
            <a:pPr marL="11113" lvl="2" indent="-11113">
              <a:buNone/>
              <a:tabLst/>
            </a:pPr>
            <a:r>
              <a:rPr lang="en-US"/>
              <a:t>Third level</a:t>
            </a:r>
          </a:p>
          <a:p>
            <a:pPr marL="11113" lvl="3" indent="-11113">
              <a:buNone/>
              <a:tabLst/>
            </a:pPr>
            <a:r>
              <a:rPr lang="en-US"/>
              <a:t>Fourth level</a:t>
            </a:r>
          </a:p>
          <a:p>
            <a:pPr marL="11113" lvl="4" indent="-11113">
              <a:buNone/>
              <a:tabLst/>
            </a:pPr>
            <a:r>
              <a:rPr lang="en-US"/>
              <a:t>Fifth level</a:t>
            </a:r>
          </a:p>
        </p:txBody>
      </p:sp>
      <p:sp>
        <p:nvSpPr>
          <p:cNvPr id="6" name="Content Placeholder 5">
            <a:extLst>
              <a:ext uri="{FF2B5EF4-FFF2-40B4-BE49-F238E27FC236}">
                <a16:creationId xmlns:a16="http://schemas.microsoft.com/office/drawing/2014/main" id="{42A9B2AF-93B0-B547-9D30-CAC24D0AB8C3}"/>
              </a:ext>
            </a:extLst>
          </p:cNvPr>
          <p:cNvSpPr>
            <a:spLocks noGrp="1"/>
          </p:cNvSpPr>
          <p:nvPr>
            <p:ph sz="quarter" idx="4"/>
          </p:nvPr>
        </p:nvSpPr>
        <p:spPr>
          <a:xfrm>
            <a:off x="8091988" y="2256842"/>
            <a:ext cx="3263400" cy="3684588"/>
          </a:xfrm>
        </p:spPr>
        <p:txBody>
          <a:bodyPr vert="horz" lIns="91440" tIns="45720" rIns="91440" bIns="45720" rtlCol="0">
            <a:normAutofit/>
          </a:bodyPr>
          <a:lstStyle>
            <a:lvl1pPr>
              <a:defRPr lang="en-US" smtClean="0">
                <a:solidFill>
                  <a:srgbClr val="006688"/>
                </a:solidFill>
              </a:defRPr>
            </a:lvl1pPr>
            <a:lvl2pPr>
              <a:defRPr lang="en-US" smtClean="0">
                <a:solidFill>
                  <a:srgbClr val="006688"/>
                </a:solidFill>
              </a:defRPr>
            </a:lvl2pPr>
            <a:lvl3pPr>
              <a:defRPr lang="en-US" smtClean="0">
                <a:solidFill>
                  <a:srgbClr val="006688"/>
                </a:solidFill>
              </a:defRPr>
            </a:lvl3pPr>
            <a:lvl4pPr>
              <a:defRPr lang="en-US" smtClean="0">
                <a:solidFill>
                  <a:srgbClr val="006688"/>
                </a:solidFill>
              </a:defRPr>
            </a:lvl4pPr>
            <a:lvl5pPr>
              <a:defRPr lang="en-US">
                <a:solidFill>
                  <a:srgbClr val="006688"/>
                </a:solidFill>
              </a:defRPr>
            </a:lvl5pPr>
          </a:lstStyle>
          <a:p>
            <a:pPr marL="11113" lvl="0" indent="-11113">
              <a:buNone/>
              <a:tabLst/>
            </a:pPr>
            <a:r>
              <a:rPr lang="en-US"/>
              <a:t>Click to edit Master text styles</a:t>
            </a:r>
          </a:p>
          <a:p>
            <a:pPr marL="11113" lvl="1" indent="-11113">
              <a:buNone/>
              <a:tabLst/>
            </a:pPr>
            <a:r>
              <a:rPr lang="en-US"/>
              <a:t>Second level</a:t>
            </a:r>
          </a:p>
          <a:p>
            <a:pPr marL="11113" lvl="2" indent="-11113">
              <a:buNone/>
              <a:tabLst/>
            </a:pPr>
            <a:r>
              <a:rPr lang="en-US"/>
              <a:t>Third level</a:t>
            </a:r>
          </a:p>
          <a:p>
            <a:pPr marL="11113" lvl="3" indent="-11113">
              <a:buNone/>
              <a:tabLst/>
            </a:pPr>
            <a:r>
              <a:rPr lang="en-US"/>
              <a:t>Fourth level</a:t>
            </a:r>
          </a:p>
          <a:p>
            <a:pPr marL="11113" lvl="4" indent="-11113">
              <a:buNone/>
              <a:tabLst/>
            </a:pPr>
            <a:r>
              <a:rPr lang="en-US"/>
              <a:t>Fifth level</a:t>
            </a:r>
          </a:p>
        </p:txBody>
      </p:sp>
      <p:sp>
        <p:nvSpPr>
          <p:cNvPr id="2" name="Title 1">
            <a:extLst>
              <a:ext uri="{FF2B5EF4-FFF2-40B4-BE49-F238E27FC236}">
                <a16:creationId xmlns:a16="http://schemas.microsoft.com/office/drawing/2014/main" id="{FED5DEEA-D3DB-F747-B495-04D7A25F9DD3}"/>
              </a:ext>
            </a:extLst>
          </p:cNvPr>
          <p:cNvSpPr>
            <a:spLocks noGrp="1"/>
          </p:cNvSpPr>
          <p:nvPr>
            <p:ph type="title" hasCustomPrompt="1"/>
          </p:nvPr>
        </p:nvSpPr>
        <p:spPr>
          <a:xfrm>
            <a:off x="548641" y="4185551"/>
            <a:ext cx="3866470" cy="784225"/>
          </a:xfrm>
        </p:spPr>
        <p:txBody>
          <a:bodyPr/>
          <a:lstStyle>
            <a:lvl1pPr>
              <a:defRPr>
                <a:solidFill>
                  <a:srgbClr val="006688"/>
                </a:solidFill>
              </a:defRPr>
            </a:lvl1pPr>
          </a:lstStyle>
          <a:p>
            <a:r>
              <a:rPr lang="en-US"/>
              <a:t>Content Slide</a:t>
            </a:r>
          </a:p>
        </p:txBody>
      </p:sp>
      <p:sp>
        <p:nvSpPr>
          <p:cNvPr id="3" name="Text Placeholder 2">
            <a:extLst>
              <a:ext uri="{FF2B5EF4-FFF2-40B4-BE49-F238E27FC236}">
                <a16:creationId xmlns:a16="http://schemas.microsoft.com/office/drawing/2014/main" id="{15C3AB13-4D70-2742-9C84-9F435C583866}"/>
              </a:ext>
            </a:extLst>
          </p:cNvPr>
          <p:cNvSpPr>
            <a:spLocks noGrp="1"/>
          </p:cNvSpPr>
          <p:nvPr>
            <p:ph type="body" idx="1" hasCustomPrompt="1"/>
          </p:nvPr>
        </p:nvSpPr>
        <p:spPr>
          <a:xfrm>
            <a:off x="5303679" y="1629594"/>
            <a:ext cx="2423159" cy="534762"/>
          </a:xfrm>
          <a:noFill/>
        </p:spPr>
        <p:txBody>
          <a:bodyPr wrap="square" lIns="108000" rIns="108000" rtlCol="0" anchor="b">
            <a:noAutofit/>
          </a:bodyPr>
          <a:lstStyle>
            <a:lvl1pPr marL="0" indent="0">
              <a:lnSpc>
                <a:spcPct val="80000"/>
              </a:lnSpc>
              <a:buNone/>
              <a:defRPr lang="en-US" sz="1800" b="1" dirty="0" smtClean="0">
                <a:solidFill>
                  <a:srgbClr val="AD9300"/>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nSpc>
                <a:spcPts val="1700"/>
              </a:lnSpc>
            </a:pPr>
            <a:r>
              <a:rPr lang="en-US" altLang="ko-KR" b="1">
                <a:solidFill>
                  <a:srgbClr val="AD9300"/>
                </a:solidFill>
                <a:latin typeface="Calibri" panose="020F0502020204030204" pitchFamily="34" charset="0"/>
                <a:cs typeface="Calibri" panose="020F0502020204030204" pitchFamily="34" charset="0"/>
              </a:rPr>
              <a:t>Content Title</a:t>
            </a:r>
            <a:br>
              <a:rPr lang="en-US" altLang="ko-KR" b="1">
                <a:solidFill>
                  <a:srgbClr val="AD9300"/>
                </a:solidFill>
                <a:latin typeface="Calibri" panose="020F0502020204030204" pitchFamily="34" charset="0"/>
                <a:cs typeface="Calibri" panose="020F0502020204030204" pitchFamily="34" charset="0"/>
              </a:rPr>
            </a:br>
            <a:r>
              <a:rPr lang="en-US" altLang="ko-KR" b="1">
                <a:solidFill>
                  <a:srgbClr val="AD9300"/>
                </a:solidFill>
                <a:latin typeface="Calibri" panose="020F0502020204030204" pitchFamily="34" charset="0"/>
                <a:cs typeface="Calibri" panose="020F0502020204030204" pitchFamily="34" charset="0"/>
              </a:rPr>
              <a:t>Lorem Ipsum Dolor</a:t>
            </a:r>
            <a:endParaRPr lang="ko-KR" altLang="en-US" b="1">
              <a:solidFill>
                <a:srgbClr val="AD9300"/>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37DE6DC7-5DE1-9C4E-BB3C-7905E969DD0C}"/>
              </a:ext>
            </a:extLst>
          </p:cNvPr>
          <p:cNvSpPr>
            <a:spLocks noGrp="1"/>
          </p:cNvSpPr>
          <p:nvPr>
            <p:ph type="body" sz="quarter" idx="3" hasCustomPrompt="1"/>
          </p:nvPr>
        </p:nvSpPr>
        <p:spPr>
          <a:xfrm>
            <a:off x="8854281" y="1629594"/>
            <a:ext cx="2501106" cy="534762"/>
          </a:xfrm>
          <a:noFill/>
        </p:spPr>
        <p:txBody>
          <a:bodyPr wrap="square" lIns="108000" rIns="108000" rtlCol="0" anchor="b">
            <a:noAutofit/>
          </a:bodyPr>
          <a:lstStyle>
            <a:lvl1pPr marL="0" indent="0">
              <a:lnSpc>
                <a:spcPct val="80000"/>
              </a:lnSpc>
              <a:buNone/>
              <a:defRPr lang="en-US" sz="1800" b="1" dirty="0" smtClean="0">
                <a:solidFill>
                  <a:srgbClr val="AD9300"/>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nSpc>
                <a:spcPts val="1700"/>
              </a:lnSpc>
            </a:pPr>
            <a:r>
              <a:rPr lang="en-US" altLang="ko-KR" b="1">
                <a:solidFill>
                  <a:srgbClr val="AD9300"/>
                </a:solidFill>
                <a:latin typeface="Calibri" panose="020F0502020204030204" pitchFamily="34" charset="0"/>
                <a:cs typeface="Calibri" panose="020F0502020204030204" pitchFamily="34" charset="0"/>
              </a:rPr>
              <a:t>Content Title</a:t>
            </a:r>
            <a:br>
              <a:rPr lang="en-US" altLang="ko-KR" b="1">
                <a:solidFill>
                  <a:srgbClr val="AD9300"/>
                </a:solidFill>
                <a:latin typeface="Calibri" panose="020F0502020204030204" pitchFamily="34" charset="0"/>
                <a:cs typeface="Calibri" panose="020F0502020204030204" pitchFamily="34" charset="0"/>
              </a:rPr>
            </a:br>
            <a:r>
              <a:rPr lang="en-US" altLang="ko-KR" b="1">
                <a:solidFill>
                  <a:srgbClr val="AD9300"/>
                </a:solidFill>
                <a:latin typeface="Calibri" panose="020F0502020204030204" pitchFamily="34" charset="0"/>
                <a:cs typeface="Calibri" panose="020F0502020204030204" pitchFamily="34" charset="0"/>
              </a:rPr>
              <a:t>Lorem Ipsum Dolor</a:t>
            </a:r>
            <a:endParaRPr lang="ko-KR" altLang="en-US" b="1">
              <a:solidFill>
                <a:srgbClr val="AD9300"/>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7C5EE0AF-91B0-484A-A617-C66BEF72BD47}"/>
              </a:ext>
            </a:extLst>
          </p:cNvPr>
          <p:cNvCxnSpPr>
            <a:cxnSpLocks/>
          </p:cNvCxnSpPr>
          <p:nvPr userDrawn="1"/>
        </p:nvCxnSpPr>
        <p:spPr>
          <a:xfrm>
            <a:off x="4526438" y="428480"/>
            <a:ext cx="7680960" cy="0"/>
          </a:xfrm>
          <a:prstGeom prst="line">
            <a:avLst/>
          </a:prstGeom>
          <a:ln w="12700">
            <a:solidFill>
              <a:srgbClr val="7FB2C3"/>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6949288-3C5D-174D-A618-E9D6C8613765}"/>
              </a:ext>
            </a:extLst>
          </p:cNvPr>
          <p:cNvSpPr txBox="1"/>
          <p:nvPr userDrawn="1"/>
        </p:nvSpPr>
        <p:spPr>
          <a:xfrm>
            <a:off x="4415110" y="1479332"/>
            <a:ext cx="981106" cy="777510"/>
          </a:xfrm>
          <a:prstGeom prst="rect">
            <a:avLst/>
          </a:prstGeom>
          <a:noFill/>
        </p:spPr>
        <p:txBody>
          <a:bodyPr wrap="square" lIns="108000" rIns="108000" rtlCol="0">
            <a:spAutoFit/>
          </a:bodyPr>
          <a:lstStyle/>
          <a:p>
            <a:pPr algn="ctr"/>
            <a:r>
              <a:rPr lang="en-US" altLang="ko-KR" sz="4400" b="1">
                <a:solidFill>
                  <a:srgbClr val="AD9300"/>
                </a:solidFill>
                <a:latin typeface="Calibri" panose="020F0502020204030204" pitchFamily="34" charset="0"/>
                <a:cs typeface="Calibri" panose="020F0502020204030204" pitchFamily="34" charset="0"/>
              </a:rPr>
              <a:t>01</a:t>
            </a:r>
            <a:endParaRPr lang="ko-KR" altLang="en-US" sz="4400" b="1">
              <a:solidFill>
                <a:srgbClr val="AD93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3142C0F-6E24-FD4A-837A-538793AB9B2D}"/>
              </a:ext>
            </a:extLst>
          </p:cNvPr>
          <p:cNvSpPr txBox="1"/>
          <p:nvPr userDrawn="1"/>
        </p:nvSpPr>
        <p:spPr>
          <a:xfrm>
            <a:off x="7965712" y="1479332"/>
            <a:ext cx="981106" cy="777510"/>
          </a:xfrm>
          <a:prstGeom prst="rect">
            <a:avLst/>
          </a:prstGeom>
          <a:noFill/>
        </p:spPr>
        <p:txBody>
          <a:bodyPr wrap="square" lIns="108000" rIns="108000" rtlCol="0">
            <a:spAutoFit/>
          </a:bodyPr>
          <a:lstStyle/>
          <a:p>
            <a:pPr algn="ctr"/>
            <a:r>
              <a:rPr lang="en-US" altLang="ko-KR" sz="4400" b="1">
                <a:solidFill>
                  <a:srgbClr val="AD9300"/>
                </a:solidFill>
                <a:latin typeface="Calibri" panose="020F0502020204030204" pitchFamily="34" charset="0"/>
                <a:cs typeface="Calibri" panose="020F0502020204030204" pitchFamily="34" charset="0"/>
              </a:rPr>
              <a:t>02</a:t>
            </a:r>
            <a:endParaRPr lang="ko-KR" altLang="en-US" sz="4400" b="1">
              <a:solidFill>
                <a:srgbClr val="AD9300"/>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CDCBDC5-9EDB-8E48-BBE3-F31513E8B1CA}"/>
              </a:ext>
            </a:extLst>
          </p:cNvPr>
          <p:cNvSpPr/>
          <p:nvPr userDrawn="1"/>
        </p:nvSpPr>
        <p:spPr>
          <a:xfrm>
            <a:off x="640081" y="3830648"/>
            <a:ext cx="2743200" cy="45719"/>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8">
            <a:extLst>
              <a:ext uri="{FF2B5EF4-FFF2-40B4-BE49-F238E27FC236}">
                <a16:creationId xmlns:a16="http://schemas.microsoft.com/office/drawing/2014/main" id="{B0B1A927-80B7-4240-8CC2-238B122A85A3}"/>
              </a:ext>
            </a:extLst>
          </p:cNvPr>
          <p:cNvSpPr>
            <a:spLocks noGrp="1"/>
          </p:cNvSpPr>
          <p:nvPr>
            <p:ph type="body" sz="quarter" idx="13" hasCustomPrompt="1"/>
          </p:nvPr>
        </p:nvSpPr>
        <p:spPr>
          <a:xfrm>
            <a:off x="549275" y="4872942"/>
            <a:ext cx="3881438" cy="830997"/>
          </a:xfrm>
          <a:noFill/>
        </p:spPr>
        <p:txBody>
          <a:bodyPr wrap="square" rtlCol="0">
            <a:spAutoFit/>
          </a:bodyPr>
          <a:lstStyle>
            <a:lvl1pPr marL="11113" indent="-11113">
              <a:lnSpc>
                <a:spcPct val="100000"/>
              </a:lnSpc>
              <a:buNone/>
              <a:tabLst/>
              <a:defRPr lang="en-US" sz="1600" b="1" smtClean="0">
                <a:solidFill>
                  <a:srgbClr val="006688"/>
                </a:solidFill>
                <a:latin typeface="Calibri" panose="020F0502020204030204" pitchFamily="34" charset="0"/>
                <a:cs typeface="Calibri" panose="020F0502020204030204" pitchFamily="34" charset="0"/>
              </a:defRPr>
            </a:lvl1pPr>
            <a:lvl2pPr>
              <a:defRPr lang="en-US" sz="1800" smtClean="0">
                <a:latin typeface="+mn-lt"/>
                <a:cs typeface="+mn-cs"/>
              </a:defRPr>
            </a:lvl2pPr>
            <a:lvl3pPr>
              <a:defRPr lang="en-US" sz="1800" smtClean="0">
                <a:latin typeface="+mn-lt"/>
                <a:cs typeface="+mn-cs"/>
              </a:defRPr>
            </a:lvl3pPr>
            <a:lvl4pPr>
              <a:defRPr lang="en-US" sz="1800" smtClean="0">
                <a:latin typeface="+mn-lt"/>
                <a:cs typeface="+mn-cs"/>
              </a:defRPr>
            </a:lvl4pPr>
            <a:lvl5pPr>
              <a:defRPr lang="en-US" sz="1800">
                <a:latin typeface="+mn-lt"/>
                <a:cs typeface="+mn-cs"/>
              </a:defRPr>
            </a:lvl5pPr>
          </a:lstStyle>
          <a:p>
            <a:pPr lvl="0"/>
            <a:r>
              <a:rPr lang="en-US" altLang="ko-KR"/>
              <a:t>Lorem ipsum dolor sit </a:t>
            </a:r>
            <a:r>
              <a:rPr lang="en-US" altLang="ko-KR" err="1"/>
              <a:t>amet</a:t>
            </a:r>
            <a:r>
              <a:rPr lang="en-US" altLang="ko-KR"/>
              <a:t>, </a:t>
            </a:r>
            <a:r>
              <a:rPr lang="en-US" altLang="ko-KR" err="1"/>
              <a:t>consectetur</a:t>
            </a:r>
            <a:r>
              <a:rPr lang="en-US" altLang="ko-KR"/>
              <a:t> </a:t>
            </a:r>
            <a:r>
              <a:rPr lang="en-US" altLang="ko-KR" err="1"/>
              <a:t>adipiscing</a:t>
            </a:r>
            <a:r>
              <a:rPr lang="en-US" altLang="ko-KR"/>
              <a:t> </a:t>
            </a:r>
            <a:r>
              <a:rPr lang="en-US" altLang="ko-KR" err="1"/>
              <a:t>elit</a:t>
            </a:r>
            <a:r>
              <a:rPr lang="en-US" altLang="ko-KR"/>
              <a:t>, sed do </a:t>
            </a:r>
            <a:r>
              <a:rPr lang="en-US" altLang="ko-KR" err="1"/>
              <a:t>eiusmod</a:t>
            </a:r>
            <a:r>
              <a:rPr lang="en-US" altLang="ko-KR"/>
              <a:t> </a:t>
            </a:r>
            <a:r>
              <a:rPr lang="en-US" altLang="ko-KR" err="1"/>
              <a:t>tempor</a:t>
            </a:r>
            <a:r>
              <a:rPr lang="en-US" altLang="ko-KR"/>
              <a:t> </a:t>
            </a:r>
            <a:r>
              <a:rPr lang="en-US" altLang="ko-KR" err="1"/>
              <a:t>incididunt</a:t>
            </a:r>
            <a:r>
              <a:rPr lang="en-US" altLang="ko-KR"/>
              <a:t> </a:t>
            </a:r>
            <a:r>
              <a:rPr lang="en-US" altLang="ko-KR" err="1"/>
              <a:t>ut</a:t>
            </a:r>
            <a:r>
              <a:rPr lang="en-US" altLang="ko-KR"/>
              <a:t> </a:t>
            </a:r>
            <a:r>
              <a:rPr lang="en-US" altLang="ko-KR" err="1"/>
              <a:t>labore</a:t>
            </a:r>
            <a:r>
              <a:rPr lang="en-US" altLang="ko-KR"/>
              <a:t> et dolore magna </a:t>
            </a:r>
            <a:r>
              <a:rPr lang="en-US" altLang="ko-KR" err="1"/>
              <a:t>aliqua</a:t>
            </a:r>
            <a:r>
              <a:rPr lang="en-US" altLang="ko-KR"/>
              <a:t>.</a:t>
            </a:r>
          </a:p>
        </p:txBody>
      </p:sp>
      <p:sp>
        <p:nvSpPr>
          <p:cNvPr id="24" name="Picture Placeholder 30">
            <a:extLst>
              <a:ext uri="{FF2B5EF4-FFF2-40B4-BE49-F238E27FC236}">
                <a16:creationId xmlns:a16="http://schemas.microsoft.com/office/drawing/2014/main" id="{17E473C9-2C25-4B7D-9F7B-1BE104E0E3D3}"/>
              </a:ext>
            </a:extLst>
          </p:cNvPr>
          <p:cNvSpPr>
            <a:spLocks noGrp="1"/>
          </p:cNvSpPr>
          <p:nvPr>
            <p:ph type="pic" sz="quarter" idx="14"/>
          </p:nvPr>
        </p:nvSpPr>
        <p:spPr>
          <a:xfrm>
            <a:off x="639763" y="1"/>
            <a:ext cx="2743200" cy="3829049"/>
          </a:xfrm>
          <a:pattFill prst="pct5">
            <a:fgClr>
              <a:schemeClr val="accent1"/>
            </a:fgClr>
            <a:bgClr>
              <a:schemeClr val="bg1">
                <a:lumMod val="95000"/>
              </a:schemeClr>
            </a:bgClr>
          </a:pattFill>
        </p:spPr>
        <p:txBody>
          <a:bodyPr vert="horz" lIns="91440" tIns="45720" rIns="91440" bIns="45720" rtlCol="0" anchor="ctr">
            <a:normAutofit/>
          </a:bodyPr>
          <a:lstStyle>
            <a:lvl1pPr>
              <a:defRPr lang="en-US" sz="1600"/>
            </a:lvl1pPr>
          </a:lstStyle>
          <a:p>
            <a:pPr lvl="0" algn="ctr">
              <a:buNone/>
            </a:pPr>
            <a:r>
              <a:rPr lang="en-US"/>
              <a:t>Click icon to add picture</a:t>
            </a:r>
          </a:p>
        </p:txBody>
      </p:sp>
      <p:sp>
        <p:nvSpPr>
          <p:cNvPr id="16" name="Text Placeholder 2">
            <a:extLst>
              <a:ext uri="{FF2B5EF4-FFF2-40B4-BE49-F238E27FC236}">
                <a16:creationId xmlns:a16="http://schemas.microsoft.com/office/drawing/2014/main" id="{E5BCC0FD-19DE-4386-B6E3-3CEB47AA1D8E}"/>
              </a:ext>
            </a:extLst>
          </p:cNvPr>
          <p:cNvSpPr>
            <a:spLocks noGrp="1"/>
          </p:cNvSpPr>
          <p:nvPr>
            <p:ph type="body" idx="15" hasCustomPrompt="1"/>
          </p:nvPr>
        </p:nvSpPr>
        <p:spPr>
          <a:xfrm>
            <a:off x="5542553" y="706077"/>
            <a:ext cx="2423159" cy="534762"/>
          </a:xfrm>
          <a:noFill/>
        </p:spPr>
        <p:txBody>
          <a:bodyPr wrap="square" lIns="108000" rIns="108000" rtlCol="0" anchor="b">
            <a:noAutofit/>
          </a:bodyPr>
          <a:lstStyle>
            <a:lvl1pPr marL="0" indent="0">
              <a:lnSpc>
                <a:spcPct val="80000"/>
              </a:lnSpc>
              <a:buNone/>
              <a:defRPr lang="ko-KR" altLang="en-US" sz="1400" b="0" kern="1200" dirty="0">
                <a:solidFill>
                  <a:srgbClr val="006688"/>
                </a:solidFill>
                <a:latin typeface="+mn-lt"/>
                <a:ea typeface="+mn-ea"/>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nSpc>
                <a:spcPts val="1700"/>
              </a:lnSpc>
            </a:pPr>
            <a:r>
              <a:rPr lang="en-US" altLang="ko-KR" b="1">
                <a:solidFill>
                  <a:srgbClr val="AD9300"/>
                </a:solidFill>
                <a:latin typeface="Calibri" panose="020F0502020204030204" pitchFamily="34" charset="0"/>
                <a:cs typeface="Calibri" panose="020F0502020204030204" pitchFamily="34" charset="0"/>
              </a:rPr>
              <a:t>Content Title</a:t>
            </a:r>
            <a:br>
              <a:rPr lang="en-US" altLang="ko-KR" b="1">
                <a:solidFill>
                  <a:srgbClr val="AD9300"/>
                </a:solidFill>
                <a:latin typeface="Calibri" panose="020F0502020204030204" pitchFamily="34" charset="0"/>
                <a:cs typeface="Calibri" panose="020F0502020204030204" pitchFamily="34" charset="0"/>
              </a:rPr>
            </a:br>
            <a:r>
              <a:rPr lang="en-US" altLang="ko-KR" b="1">
                <a:solidFill>
                  <a:srgbClr val="AD9300"/>
                </a:solidFill>
                <a:latin typeface="Calibri" panose="020F0502020204030204" pitchFamily="34" charset="0"/>
                <a:cs typeface="Calibri" panose="020F0502020204030204" pitchFamily="34" charset="0"/>
              </a:rPr>
              <a:t>Lorem Ipsum Dolor</a:t>
            </a:r>
            <a:endParaRPr lang="ko-KR" altLang="en-US" b="1">
              <a:solidFill>
                <a:srgbClr val="AD9300"/>
              </a:solidFill>
              <a:latin typeface="Calibri" panose="020F0502020204030204" pitchFamily="34" charset="0"/>
              <a:cs typeface="Calibri" panose="020F0502020204030204" pitchFamily="34" charset="0"/>
            </a:endParaRPr>
          </a:p>
        </p:txBody>
      </p:sp>
      <p:sp>
        <p:nvSpPr>
          <p:cNvPr id="17" name="Text Placeholder 43">
            <a:extLst>
              <a:ext uri="{FF2B5EF4-FFF2-40B4-BE49-F238E27FC236}">
                <a16:creationId xmlns:a16="http://schemas.microsoft.com/office/drawing/2014/main" id="{1F7E8861-1DE6-4431-BBF0-AFF8BC70DDF0}"/>
              </a:ext>
            </a:extLst>
          </p:cNvPr>
          <p:cNvSpPr>
            <a:spLocks noGrp="1"/>
          </p:cNvSpPr>
          <p:nvPr>
            <p:ph type="body" sz="quarter" idx="16" hasCustomPrompt="1"/>
          </p:nvPr>
        </p:nvSpPr>
        <p:spPr>
          <a:xfrm>
            <a:off x="4765956" y="44374"/>
            <a:ext cx="7380617" cy="323935"/>
          </a:xfrm>
          <a:noFill/>
        </p:spPr>
        <p:txBody>
          <a:bodyPr wrap="square" lIns="108000" rIns="108000" rtlCol="0">
            <a:spAutoFit/>
          </a:bodyPr>
          <a:lstStyle>
            <a:lvl1pPr indent="0">
              <a:lnSpc>
                <a:spcPct val="114000"/>
              </a:lnSpc>
              <a:spcBef>
                <a:spcPts val="0"/>
              </a:spcBef>
              <a:buNone/>
              <a:defRPr lang="en-US" sz="1400" b="0" kern="1200" cap="none" spc="300" baseline="0" dirty="0" smtClean="0">
                <a:solidFill>
                  <a:srgbClr val="B99C00"/>
                </a:solidFill>
                <a:latin typeface="Calibri Light" panose="020F0302020204030204" pitchFamily="34" charset="0"/>
                <a:ea typeface="+mj-ea"/>
                <a:cs typeface="Calibri Light" panose="020F0302020204030204" pitchFamily="34" charset="0"/>
              </a:defRPr>
            </a:lvl1pPr>
          </a:lstStyle>
          <a:p>
            <a:pPr marL="0" lvl="0"/>
            <a:r>
              <a:rPr lang="en-US"/>
              <a:t>01 CHAPTER’S TITLE </a:t>
            </a:r>
          </a:p>
        </p:txBody>
      </p:sp>
      <p:pic>
        <p:nvPicPr>
          <p:cNvPr id="19" name="Picture 18" descr="Logo, icon&#10;&#10;Description automatically generated">
            <a:extLst>
              <a:ext uri="{FF2B5EF4-FFF2-40B4-BE49-F238E27FC236}">
                <a16:creationId xmlns:a16="http://schemas.microsoft.com/office/drawing/2014/main" id="{DFBEFB8F-6927-4BD8-913E-B91ADAC52D3C}"/>
              </a:ext>
            </a:extLst>
          </p:cNvPr>
          <p:cNvPicPr>
            <a:picLocks noChangeAspect="1"/>
          </p:cNvPicPr>
          <p:nvPr userDrawn="1"/>
        </p:nvPicPr>
        <p:blipFill>
          <a:blip r:embed="rId2"/>
          <a:stretch>
            <a:fillRect/>
          </a:stretch>
        </p:blipFill>
        <p:spPr>
          <a:xfrm>
            <a:off x="169835" y="6215602"/>
            <a:ext cx="355945" cy="457200"/>
          </a:xfrm>
          <a:prstGeom prst="rect">
            <a:avLst/>
          </a:prstGeom>
          <a:ln>
            <a:noFill/>
          </a:ln>
        </p:spPr>
      </p:pic>
    </p:spTree>
    <p:extLst>
      <p:ext uri="{BB962C8B-B14F-4D97-AF65-F5344CB8AC3E}">
        <p14:creationId xmlns:p14="http://schemas.microsoft.com/office/powerpoint/2010/main" val="721294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E323404D-A502-E44B-A50E-3A158E62CA64}"/>
              </a:ext>
            </a:extLst>
          </p:cNvPr>
          <p:cNvSpPr>
            <a:spLocks noGrp="1"/>
          </p:cNvSpPr>
          <p:nvPr>
            <p:ph type="pic" sz="quarter" idx="14"/>
          </p:nvPr>
        </p:nvSpPr>
        <p:spPr>
          <a:xfrm>
            <a:off x="6980238" y="822325"/>
            <a:ext cx="5211762" cy="5213350"/>
          </a:xfrm>
          <a:pattFill prst="pct5">
            <a:fgClr>
              <a:schemeClr val="accent1"/>
            </a:fgClr>
            <a:bgClr>
              <a:schemeClr val="bg1">
                <a:lumMod val="95000"/>
              </a:schemeClr>
            </a:bgClr>
          </a:pattFill>
        </p:spPr>
        <p:txBody>
          <a:bodyPr anchor="ctr">
            <a:normAutofit/>
          </a:bodyPr>
          <a:lstStyle>
            <a:lvl1pPr algn="ctr">
              <a:buNone/>
              <a:defRPr sz="1600"/>
            </a:lvl1pPr>
          </a:lstStyle>
          <a:p>
            <a:r>
              <a:rPr lang="en-US"/>
              <a:t>Click icon to add picture</a:t>
            </a:r>
          </a:p>
        </p:txBody>
      </p:sp>
      <p:sp>
        <p:nvSpPr>
          <p:cNvPr id="3" name="Content Placeholder 2">
            <a:extLst>
              <a:ext uri="{FF2B5EF4-FFF2-40B4-BE49-F238E27FC236}">
                <a16:creationId xmlns:a16="http://schemas.microsoft.com/office/drawing/2014/main" id="{4AF74F77-A64A-4347-8912-62CBB2C6F137}"/>
              </a:ext>
            </a:extLst>
          </p:cNvPr>
          <p:cNvSpPr>
            <a:spLocks noGrp="1"/>
          </p:cNvSpPr>
          <p:nvPr>
            <p:ph idx="1"/>
          </p:nvPr>
        </p:nvSpPr>
        <p:spPr>
          <a:xfrm>
            <a:off x="906462" y="2647949"/>
            <a:ext cx="5494338" cy="3529013"/>
          </a:xfrm>
        </p:spPr>
        <p:txBody>
          <a:bodyPr anchor="t"/>
          <a:lstStyle>
            <a:lvl1pPr marL="11113" indent="-11113">
              <a:lnSpc>
                <a:spcPct val="114000"/>
              </a:lnSpc>
              <a:spcBef>
                <a:spcPts val="0"/>
              </a:spcBef>
              <a:buNone/>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1pPr>
            <a:lvl2pPr marL="573088" indent="-228600">
              <a:lnSpc>
                <a:spcPct val="114000"/>
              </a:lnSpc>
              <a:spcBef>
                <a:spcPts val="0"/>
              </a:spcBef>
              <a:buClr>
                <a:schemeClr val="accent6"/>
              </a:buClr>
              <a:buFont typeface="Courier New" panose="02070309020205020404" pitchFamily="49" charset="0"/>
              <a:buChar char="o"/>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2pPr>
            <a:lvl3pPr marL="917575" indent="-228600">
              <a:lnSpc>
                <a:spcPct val="114000"/>
              </a:lnSpc>
              <a:spcBef>
                <a:spcPts val="0"/>
              </a:spcBef>
              <a:buClr>
                <a:schemeClr val="accent6"/>
              </a:buClr>
              <a:buFont typeface="Courier New" panose="02070309020205020404" pitchFamily="49" charset="0"/>
              <a:buChar char="o"/>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3pPr>
            <a:lvl4pPr marL="1262063" indent="-227013">
              <a:lnSpc>
                <a:spcPct val="114000"/>
              </a:lnSpc>
              <a:spcBef>
                <a:spcPts val="0"/>
              </a:spcBef>
              <a:buClr>
                <a:schemeClr val="accent6"/>
              </a:buClr>
              <a:buFont typeface="Courier New" panose="02070309020205020404" pitchFamily="49" charset="0"/>
              <a:buChar char="o"/>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4pPr>
            <a:lvl5pPr marL="1719263" indent="-254000">
              <a:lnSpc>
                <a:spcPct val="114000"/>
              </a:lnSpc>
              <a:spcBef>
                <a:spcPts val="0"/>
              </a:spcBef>
              <a:buClr>
                <a:schemeClr val="accent6"/>
              </a:buClr>
              <a:buFont typeface="Courier New" panose="02070309020205020404" pitchFamily="49" charset="0"/>
              <a:buChar char="o"/>
              <a:tabLst/>
              <a:defRPr lang="en-US" sz="1400" kern="1200" dirty="0" smtClean="0">
                <a:solidFill>
                  <a:srgbClr val="006688"/>
                </a:solidFill>
                <a:latin typeface="Calibri Light" panose="020F0302020204030204" pitchFamily="34" charset="0"/>
                <a:ea typeface="+mn-ea"/>
                <a:cs typeface="Calibri Light" panose="020F03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DA6C79E6-473B-5B4A-ABDD-B9EDEF6BD3B4}"/>
              </a:ext>
            </a:extLst>
          </p:cNvPr>
          <p:cNvCxnSpPr>
            <a:cxnSpLocks/>
          </p:cNvCxnSpPr>
          <p:nvPr userDrawn="1"/>
        </p:nvCxnSpPr>
        <p:spPr>
          <a:xfrm>
            <a:off x="0" y="457200"/>
            <a:ext cx="6675120" cy="0"/>
          </a:xfrm>
          <a:prstGeom prst="line">
            <a:avLst/>
          </a:prstGeom>
          <a:ln w="12700">
            <a:solidFill>
              <a:srgbClr val="7FB2C3"/>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B353B3B-907B-7248-B93D-3B0D52C5858B}"/>
              </a:ext>
            </a:extLst>
          </p:cNvPr>
          <p:cNvSpPr>
            <a:spLocks noGrp="1"/>
          </p:cNvSpPr>
          <p:nvPr>
            <p:ph type="title" hasCustomPrompt="1"/>
          </p:nvPr>
        </p:nvSpPr>
        <p:spPr>
          <a:xfrm>
            <a:off x="906462" y="906463"/>
            <a:ext cx="5212079" cy="784225"/>
          </a:xfrm>
        </p:spPr>
        <p:txBody>
          <a:bodyPr anchor="ctr"/>
          <a:lstStyle>
            <a:lvl1pPr>
              <a:lnSpc>
                <a:spcPct val="114000"/>
              </a:lnSpc>
              <a:spcBef>
                <a:spcPts val="0"/>
              </a:spcBef>
              <a:defRPr>
                <a:solidFill>
                  <a:srgbClr val="006688"/>
                </a:solidFill>
              </a:defRPr>
            </a:lvl1pPr>
          </a:lstStyle>
          <a:p>
            <a:r>
              <a:rPr lang="en-US"/>
              <a:t>Insert Slide Title Here</a:t>
            </a:r>
          </a:p>
        </p:txBody>
      </p:sp>
      <p:sp>
        <p:nvSpPr>
          <p:cNvPr id="10" name="Text Placeholder 2">
            <a:extLst>
              <a:ext uri="{FF2B5EF4-FFF2-40B4-BE49-F238E27FC236}">
                <a16:creationId xmlns:a16="http://schemas.microsoft.com/office/drawing/2014/main" id="{08D5D573-BB75-D743-83C6-A2F90F1EE87B}"/>
              </a:ext>
            </a:extLst>
          </p:cNvPr>
          <p:cNvSpPr>
            <a:spLocks noGrp="1"/>
          </p:cNvSpPr>
          <p:nvPr>
            <p:ph type="body" idx="13" hasCustomPrompt="1"/>
          </p:nvPr>
        </p:nvSpPr>
        <p:spPr>
          <a:xfrm>
            <a:off x="906462" y="1828799"/>
            <a:ext cx="5494338" cy="644525"/>
          </a:xfrm>
          <a:noFill/>
        </p:spPr>
        <p:txBody>
          <a:bodyPr wrap="square" rtlCol="0" anchor="ctr">
            <a:noAutofit/>
          </a:bodyPr>
          <a:lstStyle>
            <a:lvl1pPr marL="0" indent="0">
              <a:lnSpc>
                <a:spcPct val="114000"/>
              </a:lnSpc>
              <a:spcBef>
                <a:spcPts val="0"/>
              </a:spcBef>
              <a:buNone/>
              <a:defRPr lang="en-US" sz="1800" b="0" dirty="0" smtClean="0">
                <a:solidFill>
                  <a:srgbClr val="B99C00"/>
                </a:solidFill>
                <a:effectLst/>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ltLang="ko-KR" b="1">
                <a:solidFill>
                  <a:srgbClr val="006688"/>
                </a:solidFill>
                <a:latin typeface="Calibri" panose="020F0502020204030204" pitchFamily="34" charset="0"/>
                <a:cs typeface="Calibri" panose="020F0502020204030204" pitchFamily="34" charset="0"/>
              </a:rPr>
              <a:t>Subhead Lorem ipsum dolor sit </a:t>
            </a:r>
            <a:r>
              <a:rPr lang="en-US" altLang="ko-KR" b="1" err="1">
                <a:solidFill>
                  <a:srgbClr val="006688"/>
                </a:solidFill>
                <a:latin typeface="Calibri" panose="020F0502020204030204" pitchFamily="34" charset="0"/>
                <a:cs typeface="Calibri" panose="020F0502020204030204" pitchFamily="34" charset="0"/>
              </a:rPr>
              <a:t>amet</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consectetur</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adipiscing</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elit</a:t>
            </a:r>
            <a:r>
              <a:rPr lang="en-US" altLang="ko-KR" b="1">
                <a:solidFill>
                  <a:srgbClr val="006688"/>
                </a:solidFill>
                <a:latin typeface="Calibri" panose="020F0502020204030204" pitchFamily="34" charset="0"/>
                <a:cs typeface="Calibri" panose="020F0502020204030204" pitchFamily="34" charset="0"/>
              </a:rPr>
              <a:t>, sed do </a:t>
            </a:r>
            <a:r>
              <a:rPr lang="en-US" altLang="ko-KR" b="1" err="1">
                <a:solidFill>
                  <a:srgbClr val="006688"/>
                </a:solidFill>
                <a:latin typeface="Calibri" panose="020F0502020204030204" pitchFamily="34" charset="0"/>
                <a:cs typeface="Calibri" panose="020F0502020204030204" pitchFamily="34" charset="0"/>
              </a:rPr>
              <a:t>eiusmod</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tempor</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incididunt</a:t>
            </a:r>
            <a:r>
              <a:rPr lang="en-US" altLang="ko-KR" b="1">
                <a:solidFill>
                  <a:srgbClr val="006688"/>
                </a:solidFill>
                <a:latin typeface="Calibri" panose="020F0502020204030204" pitchFamily="34" charset="0"/>
                <a:cs typeface="Calibri" panose="020F0502020204030204" pitchFamily="34" charset="0"/>
              </a:rPr>
              <a:t> </a:t>
            </a:r>
            <a:r>
              <a:rPr lang="en-US" altLang="ko-KR" b="1" err="1">
                <a:solidFill>
                  <a:srgbClr val="006688"/>
                </a:solidFill>
                <a:latin typeface="Calibri" panose="020F0502020204030204" pitchFamily="34" charset="0"/>
                <a:cs typeface="Calibri" panose="020F0502020204030204" pitchFamily="34" charset="0"/>
              </a:rPr>
              <a:t>ut.</a:t>
            </a:r>
            <a:endParaRPr lang="ko-KR" altLang="en-US" b="1">
              <a:solidFill>
                <a:srgbClr val="006688"/>
              </a:solidFill>
              <a:latin typeface="Calibri" panose="020F0502020204030204" pitchFamily="34" charset="0"/>
              <a:cs typeface="Calibri" panose="020F0502020204030204" pitchFamily="34" charset="0"/>
            </a:endParaRPr>
          </a:p>
        </p:txBody>
      </p:sp>
      <p:sp>
        <p:nvSpPr>
          <p:cNvPr id="16" name="Text Placeholder 43">
            <a:extLst>
              <a:ext uri="{FF2B5EF4-FFF2-40B4-BE49-F238E27FC236}">
                <a16:creationId xmlns:a16="http://schemas.microsoft.com/office/drawing/2014/main" id="{7CF9C9AD-9B99-472E-8697-3A146F428E49}"/>
              </a:ext>
            </a:extLst>
          </p:cNvPr>
          <p:cNvSpPr>
            <a:spLocks noGrp="1"/>
          </p:cNvSpPr>
          <p:nvPr>
            <p:ph type="body" sz="quarter" idx="15" hasCustomPrompt="1"/>
          </p:nvPr>
        </p:nvSpPr>
        <p:spPr>
          <a:xfrm>
            <a:off x="525780" y="92076"/>
            <a:ext cx="7380617" cy="323935"/>
          </a:xfrm>
          <a:noFill/>
        </p:spPr>
        <p:txBody>
          <a:bodyPr wrap="square" lIns="108000" rIns="108000" rtlCol="0">
            <a:spAutoFit/>
          </a:bodyPr>
          <a:lstStyle>
            <a:lvl1pPr indent="0">
              <a:lnSpc>
                <a:spcPct val="114000"/>
              </a:lnSpc>
              <a:spcBef>
                <a:spcPts val="0"/>
              </a:spcBef>
              <a:buNone/>
              <a:defRPr lang="en-US" sz="1400" b="0" kern="1200" cap="none" spc="300" baseline="0" dirty="0" smtClean="0">
                <a:solidFill>
                  <a:srgbClr val="B99C00"/>
                </a:solidFill>
                <a:latin typeface="Calibri Light" panose="020F0302020204030204" pitchFamily="34" charset="0"/>
                <a:ea typeface="+mj-ea"/>
                <a:cs typeface="Calibri Light" panose="020F0302020204030204" pitchFamily="34" charset="0"/>
              </a:defRPr>
            </a:lvl1pPr>
          </a:lstStyle>
          <a:p>
            <a:pPr marL="0" lvl="0"/>
            <a:r>
              <a:rPr lang="en-US"/>
              <a:t>01 CHAPTER’S TITLE </a:t>
            </a:r>
          </a:p>
        </p:txBody>
      </p:sp>
      <p:pic>
        <p:nvPicPr>
          <p:cNvPr id="9" name="Picture 8" descr="Logo, icon&#10;&#10;Description automatically generated">
            <a:extLst>
              <a:ext uri="{FF2B5EF4-FFF2-40B4-BE49-F238E27FC236}">
                <a16:creationId xmlns:a16="http://schemas.microsoft.com/office/drawing/2014/main" id="{A8672674-227D-4DF9-944F-F8A451F24CB8}"/>
              </a:ext>
            </a:extLst>
          </p:cNvPr>
          <p:cNvPicPr>
            <a:picLocks noChangeAspect="1"/>
          </p:cNvPicPr>
          <p:nvPr userDrawn="1"/>
        </p:nvPicPr>
        <p:blipFill>
          <a:blip r:embed="rId2"/>
          <a:stretch>
            <a:fillRect/>
          </a:stretch>
        </p:blipFill>
        <p:spPr>
          <a:xfrm>
            <a:off x="169835" y="6215602"/>
            <a:ext cx="355945" cy="457200"/>
          </a:xfrm>
          <a:prstGeom prst="rect">
            <a:avLst/>
          </a:prstGeom>
        </p:spPr>
      </p:pic>
    </p:spTree>
    <p:extLst>
      <p:ext uri="{BB962C8B-B14F-4D97-AF65-F5344CB8AC3E}">
        <p14:creationId xmlns:p14="http://schemas.microsoft.com/office/powerpoint/2010/main" val="30202358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F658-7133-BF49-B567-901294A26EB6}"/>
              </a:ext>
            </a:extLst>
          </p:cNvPr>
          <p:cNvSpPr>
            <a:spLocks noGrp="1"/>
          </p:cNvSpPr>
          <p:nvPr>
            <p:ph type="title"/>
          </p:nvPr>
        </p:nvSpPr>
        <p:spPr>
          <a:xfrm>
            <a:off x="457200" y="605642"/>
            <a:ext cx="10447337" cy="651597"/>
          </a:xfrm>
        </p:spPr>
        <p:txBody>
          <a:bodyPr anchor="ctr"/>
          <a:lstStyle>
            <a:lvl1pPr>
              <a:lnSpc>
                <a:spcPct val="114000"/>
              </a:lnSpc>
              <a:defRPr>
                <a:solidFill>
                  <a:srgbClr val="006688"/>
                </a:solidFill>
              </a:defRPr>
            </a:lvl1pPr>
          </a:lstStyle>
          <a:p>
            <a:r>
              <a:rPr lang="en-US"/>
              <a:t>Click to edit Master title style</a:t>
            </a:r>
          </a:p>
        </p:txBody>
      </p:sp>
      <p:pic>
        <p:nvPicPr>
          <p:cNvPr id="3" name="Picture 2" descr="Logo, icon&#10;&#10;Description automatically generated">
            <a:extLst>
              <a:ext uri="{FF2B5EF4-FFF2-40B4-BE49-F238E27FC236}">
                <a16:creationId xmlns:a16="http://schemas.microsoft.com/office/drawing/2014/main" id="{584C7708-9EED-46E1-914A-4E005F195A8C}"/>
              </a:ext>
            </a:extLst>
          </p:cNvPr>
          <p:cNvPicPr>
            <a:picLocks noChangeAspect="1"/>
          </p:cNvPicPr>
          <p:nvPr userDrawn="1"/>
        </p:nvPicPr>
        <p:blipFill>
          <a:blip r:embed="rId2"/>
          <a:stretch>
            <a:fillRect/>
          </a:stretch>
        </p:blipFill>
        <p:spPr>
          <a:xfrm>
            <a:off x="169835" y="6215602"/>
            <a:ext cx="355945" cy="457200"/>
          </a:xfrm>
          <a:prstGeom prst="rect">
            <a:avLst/>
          </a:prstGeom>
        </p:spPr>
      </p:pic>
    </p:spTree>
    <p:extLst>
      <p:ext uri="{BB962C8B-B14F-4D97-AF65-F5344CB8AC3E}">
        <p14:creationId xmlns:p14="http://schemas.microsoft.com/office/powerpoint/2010/main" val="19775677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5AA495A-5827-484C-BCE3-AAF90E646FDE}"/>
              </a:ext>
            </a:extLst>
          </p:cNvPr>
          <p:cNvPicPr>
            <a:picLocks noChangeAspect="1"/>
          </p:cNvPicPr>
          <p:nvPr userDrawn="1"/>
        </p:nvPicPr>
        <p:blipFill rotWithShape="1">
          <a:blip r:embed="rId2"/>
          <a:srcRect l="10838" t="18132" r="10730" b="26540"/>
          <a:stretch/>
        </p:blipFill>
        <p:spPr>
          <a:xfrm>
            <a:off x="10801" y="0"/>
            <a:ext cx="12192000" cy="6858000"/>
          </a:xfrm>
          <a:prstGeom prst="rect">
            <a:avLst/>
          </a:prstGeom>
        </p:spPr>
      </p:pic>
      <p:sp>
        <p:nvSpPr>
          <p:cNvPr id="2" name="Title 1">
            <a:extLst>
              <a:ext uri="{FF2B5EF4-FFF2-40B4-BE49-F238E27FC236}">
                <a16:creationId xmlns:a16="http://schemas.microsoft.com/office/drawing/2014/main" id="{2EA1E378-F629-2841-9C73-E6C8D7FCF090}"/>
              </a:ext>
            </a:extLst>
          </p:cNvPr>
          <p:cNvSpPr>
            <a:spLocks noGrp="1"/>
          </p:cNvSpPr>
          <p:nvPr>
            <p:ph type="ctrTitle" hasCustomPrompt="1"/>
          </p:nvPr>
        </p:nvSpPr>
        <p:spPr>
          <a:xfrm>
            <a:off x="2944990" y="2778835"/>
            <a:ext cx="6289322" cy="867930"/>
          </a:xfrm>
          <a:noFill/>
        </p:spPr>
        <p:txBody>
          <a:bodyPr vert="horz" wrap="square" lIns="91440" tIns="45720" rIns="91440" bIns="45720" rtlCol="0" anchor="b">
            <a:spAutoFit/>
          </a:bodyPr>
          <a:lstStyle>
            <a:lvl1pPr algn="ctr">
              <a:defRPr lang="en-US" sz="5600" dirty="0">
                <a:solidFill>
                  <a:schemeClr val="bg1"/>
                </a:solidFill>
                <a:latin typeface="Calibri" panose="020F0502020204030204" pitchFamily="34" charset="0"/>
                <a:ea typeface="+mn-ea"/>
                <a:cs typeface="Calibri" panose="020F0502020204030204" pitchFamily="34" charset="0"/>
              </a:defRPr>
            </a:lvl1pPr>
          </a:lstStyle>
          <a:p>
            <a:pPr marL="0" lvl="0" algn="ctr"/>
            <a:r>
              <a:rPr lang="en-US"/>
              <a:t>Insert Divider Title</a:t>
            </a:r>
          </a:p>
        </p:txBody>
      </p:sp>
      <p:cxnSp>
        <p:nvCxnSpPr>
          <p:cNvPr id="17" name="Straight Connector 16">
            <a:extLst>
              <a:ext uri="{FF2B5EF4-FFF2-40B4-BE49-F238E27FC236}">
                <a16:creationId xmlns:a16="http://schemas.microsoft.com/office/drawing/2014/main" id="{30675AE0-1E33-6345-8BA6-73FA70EB0974}"/>
              </a:ext>
            </a:extLst>
          </p:cNvPr>
          <p:cNvCxnSpPr>
            <a:cxnSpLocks/>
          </p:cNvCxnSpPr>
          <p:nvPr userDrawn="1"/>
        </p:nvCxnSpPr>
        <p:spPr>
          <a:xfrm flipV="1">
            <a:off x="3914587" y="3652590"/>
            <a:ext cx="4384428" cy="1"/>
          </a:xfrm>
          <a:prstGeom prst="line">
            <a:avLst/>
          </a:prstGeom>
          <a:ln w="25400">
            <a:solidFill>
              <a:srgbClr val="CAB54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1B85D2AB-68D7-C54F-83AB-A20039318599}"/>
              </a:ext>
            </a:extLst>
          </p:cNvPr>
          <p:cNvSpPr>
            <a:spLocks noGrp="1"/>
          </p:cNvSpPr>
          <p:nvPr>
            <p:ph type="subTitle" idx="1" hasCustomPrompt="1"/>
          </p:nvPr>
        </p:nvSpPr>
        <p:spPr>
          <a:xfrm>
            <a:off x="2944988" y="3782155"/>
            <a:ext cx="6289321" cy="369324"/>
          </a:xfrm>
          <a:noFill/>
        </p:spPr>
        <p:txBody>
          <a:bodyPr vert="horz" wrap="square" lIns="91440" tIns="45720" rIns="91440" bIns="45720" rtlCol="0" anchor="t">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altLang="ko-KR" sz="2000" b="0" i="0" noProof="0" dirty="0" smtClean="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ctr">
              <a:buNone/>
            </a:pPr>
            <a:r>
              <a:rPr kumimoji="0" lang="en-US" altLang="ko-KR"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Insert the Subtitle of Your Presentation</a:t>
            </a:r>
          </a:p>
        </p:txBody>
      </p:sp>
      <p:pic>
        <p:nvPicPr>
          <p:cNvPr id="7" name="Picture 6" descr="Logo, icon&#10;&#10;Description automatically generated">
            <a:extLst>
              <a:ext uri="{FF2B5EF4-FFF2-40B4-BE49-F238E27FC236}">
                <a16:creationId xmlns:a16="http://schemas.microsoft.com/office/drawing/2014/main" id="{6C12EC30-133E-4F64-813C-E1C3F559BD49}"/>
              </a:ext>
            </a:extLst>
          </p:cNvPr>
          <p:cNvPicPr>
            <a:picLocks noChangeAspect="1"/>
          </p:cNvPicPr>
          <p:nvPr userDrawn="1"/>
        </p:nvPicPr>
        <p:blipFill>
          <a:blip r:embed="rId3"/>
          <a:stretch>
            <a:fillRect/>
          </a:stretch>
        </p:blipFill>
        <p:spPr>
          <a:xfrm>
            <a:off x="169835" y="6215602"/>
            <a:ext cx="355945" cy="457200"/>
          </a:xfrm>
          <a:prstGeom prst="rect">
            <a:avLst/>
          </a:prstGeom>
          <a:ln>
            <a:solidFill>
              <a:schemeClr val="bg1"/>
            </a:solidFill>
          </a:ln>
        </p:spPr>
      </p:pic>
    </p:spTree>
    <p:extLst>
      <p:ext uri="{BB962C8B-B14F-4D97-AF65-F5344CB8AC3E}">
        <p14:creationId xmlns:p14="http://schemas.microsoft.com/office/powerpoint/2010/main" val="370762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E378-F629-2841-9C73-E6C8D7FCF090}"/>
              </a:ext>
            </a:extLst>
          </p:cNvPr>
          <p:cNvSpPr>
            <a:spLocks noGrp="1"/>
          </p:cNvSpPr>
          <p:nvPr>
            <p:ph type="ctrTitle" hasCustomPrompt="1"/>
          </p:nvPr>
        </p:nvSpPr>
        <p:spPr>
          <a:xfrm>
            <a:off x="2944990" y="2778835"/>
            <a:ext cx="6289322" cy="867930"/>
          </a:xfrm>
          <a:noFill/>
        </p:spPr>
        <p:txBody>
          <a:bodyPr vert="horz" wrap="square" lIns="91440" tIns="45720" rIns="91440" bIns="45720" rtlCol="0" anchor="b">
            <a:spAutoFit/>
          </a:bodyPr>
          <a:lstStyle>
            <a:lvl1pPr algn="ctr">
              <a:defRPr lang="en-US" sz="5600" dirty="0">
                <a:solidFill>
                  <a:schemeClr val="bg1"/>
                </a:solidFill>
                <a:latin typeface="Calibri" panose="020F0502020204030204" pitchFamily="34" charset="0"/>
                <a:ea typeface="+mn-ea"/>
                <a:cs typeface="Calibri" panose="020F0502020204030204" pitchFamily="34" charset="0"/>
              </a:defRPr>
            </a:lvl1pPr>
          </a:lstStyle>
          <a:p>
            <a:pPr marL="0" lvl="0" algn="ctr"/>
            <a:r>
              <a:rPr lang="en-US"/>
              <a:t>Insert Divider Title</a:t>
            </a:r>
          </a:p>
        </p:txBody>
      </p:sp>
      <p:cxnSp>
        <p:nvCxnSpPr>
          <p:cNvPr id="17" name="Straight Connector 16">
            <a:extLst>
              <a:ext uri="{FF2B5EF4-FFF2-40B4-BE49-F238E27FC236}">
                <a16:creationId xmlns:a16="http://schemas.microsoft.com/office/drawing/2014/main" id="{30675AE0-1E33-6345-8BA6-73FA70EB0974}"/>
              </a:ext>
            </a:extLst>
          </p:cNvPr>
          <p:cNvCxnSpPr>
            <a:cxnSpLocks/>
          </p:cNvCxnSpPr>
          <p:nvPr userDrawn="1"/>
        </p:nvCxnSpPr>
        <p:spPr>
          <a:xfrm flipV="1">
            <a:off x="3914587" y="3652590"/>
            <a:ext cx="4384428" cy="1"/>
          </a:xfrm>
          <a:prstGeom prst="line">
            <a:avLst/>
          </a:prstGeom>
          <a:ln w="25400">
            <a:solidFill>
              <a:srgbClr val="CAB54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1B85D2AB-68D7-C54F-83AB-A20039318599}"/>
              </a:ext>
            </a:extLst>
          </p:cNvPr>
          <p:cNvSpPr>
            <a:spLocks noGrp="1"/>
          </p:cNvSpPr>
          <p:nvPr>
            <p:ph type="subTitle" idx="1" hasCustomPrompt="1"/>
          </p:nvPr>
        </p:nvSpPr>
        <p:spPr>
          <a:xfrm>
            <a:off x="2944988" y="3782155"/>
            <a:ext cx="6289321" cy="369324"/>
          </a:xfrm>
          <a:noFill/>
        </p:spPr>
        <p:txBody>
          <a:bodyPr vert="horz" wrap="square" lIns="91440" tIns="45720" rIns="91440" bIns="45720" rtlCol="0" anchor="t">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altLang="ko-KR" sz="2000" b="0" i="0" noProof="0" dirty="0" smtClean="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ctr">
              <a:buNone/>
            </a:pPr>
            <a:r>
              <a:rPr kumimoji="0" lang="en-US" altLang="ko-KR"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Insert the Subtitle of Your Presentation</a:t>
            </a:r>
          </a:p>
        </p:txBody>
      </p:sp>
      <p:pic>
        <p:nvPicPr>
          <p:cNvPr id="6" name="Picture 5" descr="Logo, icon&#10;&#10;Description automatically generated">
            <a:extLst>
              <a:ext uri="{FF2B5EF4-FFF2-40B4-BE49-F238E27FC236}">
                <a16:creationId xmlns:a16="http://schemas.microsoft.com/office/drawing/2014/main" id="{FE757DF3-48F2-4F42-9D7C-2B1603950C6B}"/>
              </a:ext>
            </a:extLst>
          </p:cNvPr>
          <p:cNvPicPr>
            <a:picLocks noChangeAspect="1"/>
          </p:cNvPicPr>
          <p:nvPr userDrawn="1"/>
        </p:nvPicPr>
        <p:blipFill>
          <a:blip r:embed="rId2"/>
          <a:stretch>
            <a:fillRect/>
          </a:stretch>
        </p:blipFill>
        <p:spPr>
          <a:xfrm>
            <a:off x="169835" y="6215602"/>
            <a:ext cx="355945" cy="457200"/>
          </a:xfrm>
          <a:prstGeom prst="rect">
            <a:avLst/>
          </a:prstGeom>
          <a:ln>
            <a:solidFill>
              <a:schemeClr val="bg1"/>
            </a:solidFill>
          </a:ln>
        </p:spPr>
      </p:pic>
    </p:spTree>
    <p:extLst>
      <p:ext uri="{BB962C8B-B14F-4D97-AF65-F5344CB8AC3E}">
        <p14:creationId xmlns:p14="http://schemas.microsoft.com/office/powerpoint/2010/main" val="15860956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7267603-D9BF-6E42-91BC-218865BE0213}"/>
              </a:ext>
            </a:extLst>
          </p:cNvPr>
          <p:cNvSpPr/>
          <p:nvPr userDrawn="1"/>
        </p:nvSpPr>
        <p:spPr>
          <a:xfrm>
            <a:off x="5334000" y="0"/>
            <a:ext cx="685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D3F9A421-777F-FD44-B520-31EFAC00E3F1}"/>
              </a:ext>
            </a:extLst>
          </p:cNvPr>
          <p:cNvSpPr>
            <a:spLocks noGrp="1"/>
          </p:cNvSpPr>
          <p:nvPr>
            <p:ph type="title" hasCustomPrompt="1"/>
          </p:nvPr>
        </p:nvSpPr>
        <p:spPr>
          <a:xfrm>
            <a:off x="906463" y="2659687"/>
            <a:ext cx="3992916" cy="1493807"/>
          </a:xfrm>
          <a:noFill/>
        </p:spPr>
        <p:txBody>
          <a:bodyPr wrap="square" rtlCol="0" anchor="ctr">
            <a:spAutoFit/>
          </a:bodyPr>
          <a:lstStyle>
            <a:lvl1pPr>
              <a:defRPr lang="en-US" sz="5600" dirty="0">
                <a:solidFill>
                  <a:srgbClr val="006688"/>
                </a:solidFill>
                <a:latin typeface="Calibri" panose="020F0502020204030204" pitchFamily="34" charset="0"/>
                <a:ea typeface="+mn-ea"/>
                <a:cs typeface="Calibri" panose="020F0502020204030204" pitchFamily="34" charset="0"/>
              </a:defRPr>
            </a:lvl1pPr>
          </a:lstStyle>
          <a:p>
            <a:pPr marL="0" lvl="0">
              <a:lnSpc>
                <a:spcPts val="5400"/>
              </a:lnSpc>
            </a:pPr>
            <a:r>
              <a:rPr lang="en-US"/>
              <a:t>Subsection Break</a:t>
            </a:r>
          </a:p>
        </p:txBody>
      </p:sp>
      <p:pic>
        <p:nvPicPr>
          <p:cNvPr id="25" name="Picture 24">
            <a:extLst>
              <a:ext uri="{FF2B5EF4-FFF2-40B4-BE49-F238E27FC236}">
                <a16:creationId xmlns:a16="http://schemas.microsoft.com/office/drawing/2014/main" id="{8794D5EE-606E-924D-B8EC-2A3ACF3E2414}"/>
              </a:ext>
            </a:extLst>
          </p:cNvPr>
          <p:cNvPicPr>
            <a:picLocks noChangeAspect="1"/>
          </p:cNvPicPr>
          <p:nvPr userDrawn="1"/>
        </p:nvPicPr>
        <p:blipFill rotWithShape="1">
          <a:blip r:embed="rId2"/>
          <a:srcRect l="21706" t="18132" r="34176" b="26540"/>
          <a:stretch/>
        </p:blipFill>
        <p:spPr>
          <a:xfrm>
            <a:off x="5334000" y="0"/>
            <a:ext cx="6858000" cy="6858000"/>
          </a:xfrm>
          <a:prstGeom prst="rect">
            <a:avLst/>
          </a:prstGeom>
          <a:ln>
            <a:noFill/>
          </a:ln>
        </p:spPr>
      </p:pic>
      <p:pic>
        <p:nvPicPr>
          <p:cNvPr id="6" name="Picture 5" descr="Logo, icon&#10;&#10;Description automatically generated">
            <a:extLst>
              <a:ext uri="{FF2B5EF4-FFF2-40B4-BE49-F238E27FC236}">
                <a16:creationId xmlns:a16="http://schemas.microsoft.com/office/drawing/2014/main" id="{2AE48DCB-3E8C-4EB7-9770-42EA4BF24E4D}"/>
              </a:ext>
            </a:extLst>
          </p:cNvPr>
          <p:cNvPicPr>
            <a:picLocks noChangeAspect="1"/>
          </p:cNvPicPr>
          <p:nvPr userDrawn="1"/>
        </p:nvPicPr>
        <p:blipFill>
          <a:blip r:embed="rId3"/>
          <a:stretch>
            <a:fillRect/>
          </a:stretch>
        </p:blipFill>
        <p:spPr>
          <a:xfrm>
            <a:off x="169835" y="6215602"/>
            <a:ext cx="355945" cy="457200"/>
          </a:xfrm>
          <a:prstGeom prst="rect">
            <a:avLst/>
          </a:prstGeom>
        </p:spPr>
      </p:pic>
    </p:spTree>
    <p:extLst>
      <p:ext uri="{BB962C8B-B14F-4D97-AF65-F5344CB8AC3E}">
        <p14:creationId xmlns:p14="http://schemas.microsoft.com/office/powerpoint/2010/main" val="3074086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7267603-D9BF-6E42-91BC-218865BE0213}"/>
              </a:ext>
            </a:extLst>
          </p:cNvPr>
          <p:cNvSpPr/>
          <p:nvPr userDrawn="1"/>
        </p:nvSpPr>
        <p:spPr>
          <a:xfrm>
            <a:off x="5334000" y="0"/>
            <a:ext cx="685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D3F9A421-777F-FD44-B520-31EFAC00E3F1}"/>
              </a:ext>
            </a:extLst>
          </p:cNvPr>
          <p:cNvSpPr>
            <a:spLocks noGrp="1"/>
          </p:cNvSpPr>
          <p:nvPr>
            <p:ph type="title" hasCustomPrompt="1"/>
          </p:nvPr>
        </p:nvSpPr>
        <p:spPr>
          <a:xfrm>
            <a:off x="906463" y="2659687"/>
            <a:ext cx="3992916" cy="1493807"/>
          </a:xfrm>
          <a:noFill/>
        </p:spPr>
        <p:txBody>
          <a:bodyPr wrap="square" rtlCol="0" anchor="ctr">
            <a:spAutoFit/>
          </a:bodyPr>
          <a:lstStyle>
            <a:lvl1pPr>
              <a:defRPr lang="en-US" sz="5600" dirty="0">
                <a:solidFill>
                  <a:srgbClr val="006688"/>
                </a:solidFill>
                <a:latin typeface="Calibri" panose="020F0502020204030204" pitchFamily="34" charset="0"/>
                <a:ea typeface="+mn-ea"/>
                <a:cs typeface="Calibri" panose="020F0502020204030204" pitchFamily="34" charset="0"/>
              </a:defRPr>
            </a:lvl1pPr>
          </a:lstStyle>
          <a:p>
            <a:pPr marL="0" lvl="0">
              <a:lnSpc>
                <a:spcPts val="5400"/>
              </a:lnSpc>
            </a:pPr>
            <a:r>
              <a:rPr lang="en-US"/>
              <a:t>Subsection Break</a:t>
            </a:r>
          </a:p>
        </p:txBody>
      </p:sp>
      <p:pic>
        <p:nvPicPr>
          <p:cNvPr id="5" name="Picture 4" descr="Logo, icon&#10;&#10;Description automatically generated">
            <a:extLst>
              <a:ext uri="{FF2B5EF4-FFF2-40B4-BE49-F238E27FC236}">
                <a16:creationId xmlns:a16="http://schemas.microsoft.com/office/drawing/2014/main" id="{6123BD19-67A3-419D-B6FA-1015FBED9F42}"/>
              </a:ext>
            </a:extLst>
          </p:cNvPr>
          <p:cNvPicPr>
            <a:picLocks noChangeAspect="1"/>
          </p:cNvPicPr>
          <p:nvPr userDrawn="1"/>
        </p:nvPicPr>
        <p:blipFill>
          <a:blip r:embed="rId2"/>
          <a:stretch>
            <a:fillRect/>
          </a:stretch>
        </p:blipFill>
        <p:spPr>
          <a:xfrm>
            <a:off x="169835" y="6215602"/>
            <a:ext cx="355945" cy="457200"/>
          </a:xfrm>
          <a:prstGeom prst="rect">
            <a:avLst/>
          </a:prstGeom>
        </p:spPr>
      </p:pic>
    </p:spTree>
    <p:extLst>
      <p:ext uri="{BB962C8B-B14F-4D97-AF65-F5344CB8AC3E}">
        <p14:creationId xmlns:p14="http://schemas.microsoft.com/office/powerpoint/2010/main" val="3841650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276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AD69EE-5E8C-4C18-8DAE-57553176C586}" type="slidenum">
              <a:rPr lang="en-US" smtClean="0"/>
              <a:t>‹#›</a:t>
            </a:fld>
            <a:endParaRPr lang="en-US"/>
          </a:p>
        </p:txBody>
      </p:sp>
    </p:spTree>
    <p:extLst>
      <p:ext uri="{BB962C8B-B14F-4D97-AF65-F5344CB8AC3E}">
        <p14:creationId xmlns:p14="http://schemas.microsoft.com/office/powerpoint/2010/main" val="1122433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E1326-33A2-FE5F-48BD-C35100C79B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B5CFFA-B763-ED1D-5110-D315477951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565FB3-C16F-7535-44E6-234B8FC4BECB}"/>
              </a:ext>
            </a:extLst>
          </p:cNvPr>
          <p:cNvSpPr>
            <a:spLocks noGrp="1"/>
          </p:cNvSpPr>
          <p:nvPr>
            <p:ph type="dt" sz="half" idx="10"/>
          </p:nvPr>
        </p:nvSpPr>
        <p:spPr/>
        <p:txBody>
          <a:bodyPr/>
          <a:lstStyle/>
          <a:p>
            <a:fld id="{168FD692-ED76-43D4-BC83-C723BC485543}" type="datetimeFigureOut">
              <a:rPr lang="en-US" smtClean="0"/>
              <a:t>1/20/2024</a:t>
            </a:fld>
            <a:endParaRPr lang="en-US"/>
          </a:p>
        </p:txBody>
      </p:sp>
      <p:sp>
        <p:nvSpPr>
          <p:cNvPr id="5" name="Footer Placeholder 4">
            <a:extLst>
              <a:ext uri="{FF2B5EF4-FFF2-40B4-BE49-F238E27FC236}">
                <a16:creationId xmlns:a16="http://schemas.microsoft.com/office/drawing/2014/main" id="{F8FAB5AC-A1C4-824C-2EE7-76D46EB8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BBF40-54A7-9D28-F393-374641BAC605}"/>
              </a:ext>
            </a:extLst>
          </p:cNvPr>
          <p:cNvSpPr>
            <a:spLocks noGrp="1"/>
          </p:cNvSpPr>
          <p:nvPr>
            <p:ph type="sldNum" sz="quarter" idx="12"/>
          </p:nvPr>
        </p:nvSpPr>
        <p:spPr/>
        <p:txBody>
          <a:bodyPr/>
          <a:lstStyle/>
          <a:p>
            <a:fld id="{DC2CE2BF-A81D-4341-94BF-5C11ED02DAE1}" type="slidenum">
              <a:rPr lang="en-US" smtClean="0"/>
              <a:t>‹#›</a:t>
            </a:fld>
            <a:endParaRPr lang="en-US"/>
          </a:p>
        </p:txBody>
      </p:sp>
    </p:spTree>
    <p:extLst>
      <p:ext uri="{BB962C8B-B14F-4D97-AF65-F5344CB8AC3E}">
        <p14:creationId xmlns:p14="http://schemas.microsoft.com/office/powerpoint/2010/main" val="3433390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2EF26B4-B890-1B47-80C1-9B05A4E866EC}"/>
              </a:ext>
            </a:extLst>
          </p:cNvPr>
          <p:cNvSpPr>
            <a:spLocks noGrp="1"/>
          </p:cNvSpPr>
          <p:nvPr>
            <p:ph sz="half" idx="2"/>
          </p:nvPr>
        </p:nvSpPr>
        <p:spPr>
          <a:xfrm>
            <a:off x="4526438" y="2256842"/>
            <a:ext cx="3200400" cy="3684588"/>
          </a:xfrm>
        </p:spPr>
        <p:txBody>
          <a:bodyPr vert="horz" lIns="91440" tIns="45720" rIns="91440" bIns="45720" rtlCol="0">
            <a:normAutofit/>
          </a:bodyPr>
          <a:lstStyle>
            <a:lvl1pPr>
              <a:defRPr lang="en-US" dirty="0" smtClean="0">
                <a:solidFill>
                  <a:srgbClr val="006688"/>
                </a:solidFill>
              </a:defRPr>
            </a:lvl1pPr>
            <a:lvl2pPr>
              <a:defRPr lang="en-US" dirty="0" smtClean="0">
                <a:solidFill>
                  <a:srgbClr val="006688"/>
                </a:solidFill>
              </a:defRPr>
            </a:lvl2pPr>
            <a:lvl3pPr>
              <a:defRPr lang="en-US" dirty="0" smtClean="0">
                <a:solidFill>
                  <a:srgbClr val="006688"/>
                </a:solidFill>
              </a:defRPr>
            </a:lvl3pPr>
            <a:lvl4pPr>
              <a:defRPr lang="en-US" dirty="0" smtClean="0">
                <a:solidFill>
                  <a:srgbClr val="006688"/>
                </a:solidFill>
              </a:defRPr>
            </a:lvl4pPr>
            <a:lvl5pPr>
              <a:defRPr lang="en-US" dirty="0">
                <a:solidFill>
                  <a:srgbClr val="006688"/>
                </a:solidFill>
              </a:defRPr>
            </a:lvl5pPr>
          </a:lstStyle>
          <a:p>
            <a:pPr marL="11113" lvl="0" indent="-11113">
              <a:buNone/>
              <a:tabLst/>
            </a:pPr>
            <a:r>
              <a:rPr lang="en-US"/>
              <a:t>Click to edit Master text styles</a:t>
            </a:r>
          </a:p>
          <a:p>
            <a:pPr marL="11113" lvl="1" indent="-11113">
              <a:buNone/>
              <a:tabLst/>
            </a:pPr>
            <a:r>
              <a:rPr lang="en-US"/>
              <a:t>Second level</a:t>
            </a:r>
          </a:p>
          <a:p>
            <a:pPr marL="11113" lvl="2" indent="-11113">
              <a:buNone/>
              <a:tabLst/>
            </a:pPr>
            <a:r>
              <a:rPr lang="en-US"/>
              <a:t>Third level</a:t>
            </a:r>
          </a:p>
          <a:p>
            <a:pPr marL="11113" lvl="3" indent="-11113">
              <a:buNone/>
              <a:tabLst/>
            </a:pPr>
            <a:r>
              <a:rPr lang="en-US"/>
              <a:t>Fourth level</a:t>
            </a:r>
          </a:p>
          <a:p>
            <a:pPr marL="11113" lvl="4" indent="-11113">
              <a:buNone/>
              <a:tabLst/>
            </a:pPr>
            <a:r>
              <a:rPr lang="en-US"/>
              <a:t>Fifth level</a:t>
            </a:r>
          </a:p>
        </p:txBody>
      </p:sp>
      <p:sp>
        <p:nvSpPr>
          <p:cNvPr id="6" name="Content Placeholder 5">
            <a:extLst>
              <a:ext uri="{FF2B5EF4-FFF2-40B4-BE49-F238E27FC236}">
                <a16:creationId xmlns:a16="http://schemas.microsoft.com/office/drawing/2014/main" id="{42A9B2AF-93B0-B547-9D30-CAC24D0AB8C3}"/>
              </a:ext>
            </a:extLst>
          </p:cNvPr>
          <p:cNvSpPr>
            <a:spLocks noGrp="1"/>
          </p:cNvSpPr>
          <p:nvPr>
            <p:ph sz="quarter" idx="4"/>
          </p:nvPr>
        </p:nvSpPr>
        <p:spPr>
          <a:xfrm>
            <a:off x="8091988" y="2256842"/>
            <a:ext cx="3263400" cy="3684588"/>
          </a:xfrm>
        </p:spPr>
        <p:txBody>
          <a:bodyPr vert="horz" lIns="91440" tIns="45720" rIns="91440" bIns="45720" rtlCol="0">
            <a:normAutofit/>
          </a:bodyPr>
          <a:lstStyle>
            <a:lvl1pPr>
              <a:defRPr lang="en-US" smtClean="0">
                <a:solidFill>
                  <a:srgbClr val="006688"/>
                </a:solidFill>
              </a:defRPr>
            </a:lvl1pPr>
            <a:lvl2pPr>
              <a:defRPr lang="en-US" smtClean="0">
                <a:solidFill>
                  <a:srgbClr val="006688"/>
                </a:solidFill>
              </a:defRPr>
            </a:lvl2pPr>
            <a:lvl3pPr>
              <a:defRPr lang="en-US" smtClean="0">
                <a:solidFill>
                  <a:srgbClr val="006688"/>
                </a:solidFill>
              </a:defRPr>
            </a:lvl3pPr>
            <a:lvl4pPr>
              <a:defRPr lang="en-US" smtClean="0">
                <a:solidFill>
                  <a:srgbClr val="006688"/>
                </a:solidFill>
              </a:defRPr>
            </a:lvl4pPr>
            <a:lvl5pPr>
              <a:defRPr lang="en-US">
                <a:solidFill>
                  <a:srgbClr val="006688"/>
                </a:solidFill>
              </a:defRPr>
            </a:lvl5pPr>
          </a:lstStyle>
          <a:p>
            <a:pPr marL="11113" lvl="0" indent="-11113">
              <a:buNone/>
              <a:tabLst/>
            </a:pPr>
            <a:r>
              <a:rPr lang="en-US"/>
              <a:t>Click to edit Master text styles</a:t>
            </a:r>
          </a:p>
          <a:p>
            <a:pPr marL="11113" lvl="1" indent="-11113">
              <a:buNone/>
              <a:tabLst/>
            </a:pPr>
            <a:r>
              <a:rPr lang="en-US"/>
              <a:t>Second level</a:t>
            </a:r>
          </a:p>
          <a:p>
            <a:pPr marL="11113" lvl="2" indent="-11113">
              <a:buNone/>
              <a:tabLst/>
            </a:pPr>
            <a:r>
              <a:rPr lang="en-US"/>
              <a:t>Third level</a:t>
            </a:r>
          </a:p>
          <a:p>
            <a:pPr marL="11113" lvl="3" indent="-11113">
              <a:buNone/>
              <a:tabLst/>
            </a:pPr>
            <a:r>
              <a:rPr lang="en-US"/>
              <a:t>Fourth level</a:t>
            </a:r>
          </a:p>
          <a:p>
            <a:pPr marL="11113" lvl="4" indent="-11113">
              <a:buNone/>
              <a:tabLst/>
            </a:pPr>
            <a:r>
              <a:rPr lang="en-US"/>
              <a:t>Fifth level</a:t>
            </a:r>
          </a:p>
        </p:txBody>
      </p:sp>
      <p:sp>
        <p:nvSpPr>
          <p:cNvPr id="2" name="Title 1">
            <a:extLst>
              <a:ext uri="{FF2B5EF4-FFF2-40B4-BE49-F238E27FC236}">
                <a16:creationId xmlns:a16="http://schemas.microsoft.com/office/drawing/2014/main" id="{FED5DEEA-D3DB-F747-B495-04D7A25F9DD3}"/>
              </a:ext>
            </a:extLst>
          </p:cNvPr>
          <p:cNvSpPr>
            <a:spLocks noGrp="1"/>
          </p:cNvSpPr>
          <p:nvPr>
            <p:ph type="title" hasCustomPrompt="1"/>
          </p:nvPr>
        </p:nvSpPr>
        <p:spPr>
          <a:xfrm>
            <a:off x="548641" y="4185551"/>
            <a:ext cx="3866470" cy="784225"/>
          </a:xfrm>
        </p:spPr>
        <p:txBody>
          <a:bodyPr/>
          <a:lstStyle>
            <a:lvl1pPr>
              <a:defRPr>
                <a:solidFill>
                  <a:srgbClr val="006688"/>
                </a:solidFill>
              </a:defRPr>
            </a:lvl1pPr>
          </a:lstStyle>
          <a:p>
            <a:r>
              <a:rPr lang="en-US"/>
              <a:t>Content Slide</a:t>
            </a:r>
          </a:p>
        </p:txBody>
      </p:sp>
      <p:sp>
        <p:nvSpPr>
          <p:cNvPr id="3" name="Text Placeholder 2">
            <a:extLst>
              <a:ext uri="{FF2B5EF4-FFF2-40B4-BE49-F238E27FC236}">
                <a16:creationId xmlns:a16="http://schemas.microsoft.com/office/drawing/2014/main" id="{15C3AB13-4D70-2742-9C84-9F435C583866}"/>
              </a:ext>
            </a:extLst>
          </p:cNvPr>
          <p:cNvSpPr>
            <a:spLocks noGrp="1"/>
          </p:cNvSpPr>
          <p:nvPr>
            <p:ph type="body" idx="1" hasCustomPrompt="1"/>
          </p:nvPr>
        </p:nvSpPr>
        <p:spPr>
          <a:xfrm>
            <a:off x="5303679" y="1629594"/>
            <a:ext cx="2423159" cy="534762"/>
          </a:xfrm>
          <a:noFill/>
        </p:spPr>
        <p:txBody>
          <a:bodyPr wrap="square" lIns="108000" rIns="108000" rtlCol="0" anchor="b">
            <a:noAutofit/>
          </a:bodyPr>
          <a:lstStyle>
            <a:lvl1pPr marL="0" indent="0">
              <a:lnSpc>
                <a:spcPct val="80000"/>
              </a:lnSpc>
              <a:buNone/>
              <a:defRPr lang="en-US" sz="1800" b="1" dirty="0" smtClean="0">
                <a:solidFill>
                  <a:srgbClr val="AD9300"/>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nSpc>
                <a:spcPts val="1700"/>
              </a:lnSpc>
            </a:pPr>
            <a:r>
              <a:rPr lang="en-US" altLang="ko-KR" b="1">
                <a:solidFill>
                  <a:srgbClr val="AD9300"/>
                </a:solidFill>
                <a:latin typeface="Calibri" panose="020F0502020204030204" pitchFamily="34" charset="0"/>
                <a:cs typeface="Calibri" panose="020F0502020204030204" pitchFamily="34" charset="0"/>
              </a:rPr>
              <a:t>Content Title</a:t>
            </a:r>
            <a:br>
              <a:rPr lang="en-US" altLang="ko-KR" b="1">
                <a:solidFill>
                  <a:srgbClr val="AD9300"/>
                </a:solidFill>
                <a:latin typeface="Calibri" panose="020F0502020204030204" pitchFamily="34" charset="0"/>
                <a:cs typeface="Calibri" panose="020F0502020204030204" pitchFamily="34" charset="0"/>
              </a:rPr>
            </a:br>
            <a:r>
              <a:rPr lang="en-US" altLang="ko-KR" b="1">
                <a:solidFill>
                  <a:srgbClr val="AD9300"/>
                </a:solidFill>
                <a:latin typeface="Calibri" panose="020F0502020204030204" pitchFamily="34" charset="0"/>
                <a:cs typeface="Calibri" panose="020F0502020204030204" pitchFamily="34" charset="0"/>
              </a:rPr>
              <a:t>Lorem Ipsum Dolor</a:t>
            </a:r>
            <a:endParaRPr lang="ko-KR" altLang="en-US" b="1">
              <a:solidFill>
                <a:srgbClr val="AD9300"/>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37DE6DC7-5DE1-9C4E-BB3C-7905E969DD0C}"/>
              </a:ext>
            </a:extLst>
          </p:cNvPr>
          <p:cNvSpPr>
            <a:spLocks noGrp="1"/>
          </p:cNvSpPr>
          <p:nvPr>
            <p:ph type="body" sz="quarter" idx="3" hasCustomPrompt="1"/>
          </p:nvPr>
        </p:nvSpPr>
        <p:spPr>
          <a:xfrm>
            <a:off x="8854281" y="1629594"/>
            <a:ext cx="2501106" cy="534762"/>
          </a:xfrm>
          <a:noFill/>
        </p:spPr>
        <p:txBody>
          <a:bodyPr wrap="square" lIns="108000" rIns="108000" rtlCol="0" anchor="b">
            <a:noAutofit/>
          </a:bodyPr>
          <a:lstStyle>
            <a:lvl1pPr marL="0" indent="0">
              <a:lnSpc>
                <a:spcPct val="80000"/>
              </a:lnSpc>
              <a:buNone/>
              <a:defRPr lang="en-US" sz="1800" b="1" dirty="0" smtClean="0">
                <a:solidFill>
                  <a:srgbClr val="AD9300"/>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nSpc>
                <a:spcPts val="1700"/>
              </a:lnSpc>
            </a:pPr>
            <a:r>
              <a:rPr lang="en-US" altLang="ko-KR" b="1">
                <a:solidFill>
                  <a:srgbClr val="AD9300"/>
                </a:solidFill>
                <a:latin typeface="Calibri" panose="020F0502020204030204" pitchFamily="34" charset="0"/>
                <a:cs typeface="Calibri" panose="020F0502020204030204" pitchFamily="34" charset="0"/>
              </a:rPr>
              <a:t>Content Title</a:t>
            </a:r>
            <a:br>
              <a:rPr lang="en-US" altLang="ko-KR" b="1">
                <a:solidFill>
                  <a:srgbClr val="AD9300"/>
                </a:solidFill>
                <a:latin typeface="Calibri" panose="020F0502020204030204" pitchFamily="34" charset="0"/>
                <a:cs typeface="Calibri" panose="020F0502020204030204" pitchFamily="34" charset="0"/>
              </a:rPr>
            </a:br>
            <a:r>
              <a:rPr lang="en-US" altLang="ko-KR" b="1">
                <a:solidFill>
                  <a:srgbClr val="AD9300"/>
                </a:solidFill>
                <a:latin typeface="Calibri" panose="020F0502020204030204" pitchFamily="34" charset="0"/>
                <a:cs typeface="Calibri" panose="020F0502020204030204" pitchFamily="34" charset="0"/>
              </a:rPr>
              <a:t>Lorem Ipsum Dolor</a:t>
            </a:r>
            <a:endParaRPr lang="ko-KR" altLang="en-US" b="1">
              <a:solidFill>
                <a:srgbClr val="AD9300"/>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7C5EE0AF-91B0-484A-A617-C66BEF72BD47}"/>
              </a:ext>
            </a:extLst>
          </p:cNvPr>
          <p:cNvCxnSpPr>
            <a:cxnSpLocks/>
          </p:cNvCxnSpPr>
          <p:nvPr userDrawn="1"/>
        </p:nvCxnSpPr>
        <p:spPr>
          <a:xfrm>
            <a:off x="4526438" y="428480"/>
            <a:ext cx="7680960" cy="0"/>
          </a:xfrm>
          <a:prstGeom prst="line">
            <a:avLst/>
          </a:prstGeom>
          <a:ln w="12700">
            <a:solidFill>
              <a:srgbClr val="7FB2C3"/>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6949288-3C5D-174D-A618-E9D6C8613765}"/>
              </a:ext>
            </a:extLst>
          </p:cNvPr>
          <p:cNvSpPr txBox="1"/>
          <p:nvPr userDrawn="1"/>
        </p:nvSpPr>
        <p:spPr>
          <a:xfrm>
            <a:off x="4415110" y="1479332"/>
            <a:ext cx="981106" cy="777510"/>
          </a:xfrm>
          <a:prstGeom prst="rect">
            <a:avLst/>
          </a:prstGeom>
          <a:noFill/>
        </p:spPr>
        <p:txBody>
          <a:bodyPr wrap="square" lIns="108000" rIns="108000" rtlCol="0">
            <a:spAutoFit/>
          </a:bodyPr>
          <a:lstStyle/>
          <a:p>
            <a:pPr algn="ctr"/>
            <a:r>
              <a:rPr lang="en-US" altLang="ko-KR" sz="4400" b="1">
                <a:solidFill>
                  <a:srgbClr val="AD9300"/>
                </a:solidFill>
                <a:latin typeface="Calibri" panose="020F0502020204030204" pitchFamily="34" charset="0"/>
                <a:cs typeface="Calibri" panose="020F0502020204030204" pitchFamily="34" charset="0"/>
              </a:rPr>
              <a:t>01</a:t>
            </a:r>
            <a:endParaRPr lang="ko-KR" altLang="en-US" sz="4400" b="1">
              <a:solidFill>
                <a:srgbClr val="AD93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73142C0F-6E24-FD4A-837A-538793AB9B2D}"/>
              </a:ext>
            </a:extLst>
          </p:cNvPr>
          <p:cNvSpPr txBox="1"/>
          <p:nvPr userDrawn="1"/>
        </p:nvSpPr>
        <p:spPr>
          <a:xfrm>
            <a:off x="7965712" y="1479332"/>
            <a:ext cx="981106" cy="777510"/>
          </a:xfrm>
          <a:prstGeom prst="rect">
            <a:avLst/>
          </a:prstGeom>
          <a:noFill/>
        </p:spPr>
        <p:txBody>
          <a:bodyPr wrap="square" lIns="108000" rIns="108000" rtlCol="0">
            <a:spAutoFit/>
          </a:bodyPr>
          <a:lstStyle/>
          <a:p>
            <a:pPr algn="ctr"/>
            <a:r>
              <a:rPr lang="en-US" altLang="ko-KR" sz="4400" b="1">
                <a:solidFill>
                  <a:srgbClr val="AD9300"/>
                </a:solidFill>
                <a:latin typeface="Calibri" panose="020F0502020204030204" pitchFamily="34" charset="0"/>
                <a:cs typeface="Calibri" panose="020F0502020204030204" pitchFamily="34" charset="0"/>
              </a:rPr>
              <a:t>02</a:t>
            </a:r>
            <a:endParaRPr lang="ko-KR" altLang="en-US" sz="4400" b="1">
              <a:solidFill>
                <a:srgbClr val="AD9300"/>
              </a:solidFill>
              <a:latin typeface="Calibri" panose="020F0502020204030204" pitchFamily="34" charset="0"/>
              <a:cs typeface="Calibri" panose="020F0502020204030204" pitchFamily="34" charset="0"/>
            </a:endParaRPr>
          </a:p>
        </p:txBody>
      </p:sp>
      <p:sp>
        <p:nvSpPr>
          <p:cNvPr id="21" name="Rectangle 20">
            <a:extLst>
              <a:ext uri="{FF2B5EF4-FFF2-40B4-BE49-F238E27FC236}">
                <a16:creationId xmlns:a16="http://schemas.microsoft.com/office/drawing/2014/main" id="{BCDCBDC5-9EDB-8E48-BBE3-F31513E8B1CA}"/>
              </a:ext>
            </a:extLst>
          </p:cNvPr>
          <p:cNvSpPr/>
          <p:nvPr userDrawn="1"/>
        </p:nvSpPr>
        <p:spPr>
          <a:xfrm>
            <a:off x="640081" y="3830648"/>
            <a:ext cx="2743200" cy="45719"/>
          </a:xfrm>
          <a:prstGeom prst="rect">
            <a:avLst/>
          </a:prstGeom>
          <a:solidFill>
            <a:schemeClr val="accent6"/>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8">
            <a:extLst>
              <a:ext uri="{FF2B5EF4-FFF2-40B4-BE49-F238E27FC236}">
                <a16:creationId xmlns:a16="http://schemas.microsoft.com/office/drawing/2014/main" id="{B0B1A927-80B7-4240-8CC2-238B122A85A3}"/>
              </a:ext>
            </a:extLst>
          </p:cNvPr>
          <p:cNvSpPr>
            <a:spLocks noGrp="1"/>
          </p:cNvSpPr>
          <p:nvPr>
            <p:ph type="body" sz="quarter" idx="13" hasCustomPrompt="1"/>
          </p:nvPr>
        </p:nvSpPr>
        <p:spPr>
          <a:xfrm>
            <a:off x="549275" y="4872942"/>
            <a:ext cx="3881438" cy="830997"/>
          </a:xfrm>
          <a:noFill/>
        </p:spPr>
        <p:txBody>
          <a:bodyPr wrap="square" rtlCol="0">
            <a:spAutoFit/>
          </a:bodyPr>
          <a:lstStyle>
            <a:lvl1pPr marL="11113" indent="-11113">
              <a:lnSpc>
                <a:spcPct val="100000"/>
              </a:lnSpc>
              <a:buNone/>
              <a:tabLst/>
              <a:defRPr lang="en-US" sz="1600" b="1" smtClean="0">
                <a:solidFill>
                  <a:srgbClr val="006688"/>
                </a:solidFill>
                <a:latin typeface="Calibri" panose="020F0502020204030204" pitchFamily="34" charset="0"/>
                <a:cs typeface="Calibri" panose="020F0502020204030204" pitchFamily="34" charset="0"/>
              </a:defRPr>
            </a:lvl1pPr>
            <a:lvl2pPr>
              <a:defRPr lang="en-US" sz="1800" smtClean="0">
                <a:latin typeface="+mn-lt"/>
                <a:cs typeface="+mn-cs"/>
              </a:defRPr>
            </a:lvl2pPr>
            <a:lvl3pPr>
              <a:defRPr lang="en-US" sz="1800" smtClean="0">
                <a:latin typeface="+mn-lt"/>
                <a:cs typeface="+mn-cs"/>
              </a:defRPr>
            </a:lvl3pPr>
            <a:lvl4pPr>
              <a:defRPr lang="en-US" sz="1800" smtClean="0">
                <a:latin typeface="+mn-lt"/>
                <a:cs typeface="+mn-cs"/>
              </a:defRPr>
            </a:lvl4pPr>
            <a:lvl5pPr>
              <a:defRPr lang="en-US" sz="1800">
                <a:latin typeface="+mn-lt"/>
                <a:cs typeface="+mn-cs"/>
              </a:defRPr>
            </a:lvl5pPr>
          </a:lstStyle>
          <a:p>
            <a:pPr lvl="0"/>
            <a:r>
              <a:rPr lang="en-US" altLang="ko-KR"/>
              <a:t>Lorem ipsum dolor sit </a:t>
            </a:r>
            <a:r>
              <a:rPr lang="en-US" altLang="ko-KR" err="1"/>
              <a:t>amet</a:t>
            </a:r>
            <a:r>
              <a:rPr lang="en-US" altLang="ko-KR"/>
              <a:t>, </a:t>
            </a:r>
            <a:r>
              <a:rPr lang="en-US" altLang="ko-KR" err="1"/>
              <a:t>consectetur</a:t>
            </a:r>
            <a:r>
              <a:rPr lang="en-US" altLang="ko-KR"/>
              <a:t> </a:t>
            </a:r>
            <a:r>
              <a:rPr lang="en-US" altLang="ko-KR" err="1"/>
              <a:t>adipiscing</a:t>
            </a:r>
            <a:r>
              <a:rPr lang="en-US" altLang="ko-KR"/>
              <a:t> </a:t>
            </a:r>
            <a:r>
              <a:rPr lang="en-US" altLang="ko-KR" err="1"/>
              <a:t>elit</a:t>
            </a:r>
            <a:r>
              <a:rPr lang="en-US" altLang="ko-KR"/>
              <a:t>, sed do </a:t>
            </a:r>
            <a:r>
              <a:rPr lang="en-US" altLang="ko-KR" err="1"/>
              <a:t>eiusmod</a:t>
            </a:r>
            <a:r>
              <a:rPr lang="en-US" altLang="ko-KR"/>
              <a:t> </a:t>
            </a:r>
            <a:r>
              <a:rPr lang="en-US" altLang="ko-KR" err="1"/>
              <a:t>tempor</a:t>
            </a:r>
            <a:r>
              <a:rPr lang="en-US" altLang="ko-KR"/>
              <a:t> </a:t>
            </a:r>
            <a:r>
              <a:rPr lang="en-US" altLang="ko-KR" err="1"/>
              <a:t>incididunt</a:t>
            </a:r>
            <a:r>
              <a:rPr lang="en-US" altLang="ko-KR"/>
              <a:t> </a:t>
            </a:r>
            <a:r>
              <a:rPr lang="en-US" altLang="ko-KR" err="1"/>
              <a:t>ut</a:t>
            </a:r>
            <a:r>
              <a:rPr lang="en-US" altLang="ko-KR"/>
              <a:t> </a:t>
            </a:r>
            <a:r>
              <a:rPr lang="en-US" altLang="ko-KR" err="1"/>
              <a:t>labore</a:t>
            </a:r>
            <a:r>
              <a:rPr lang="en-US" altLang="ko-KR"/>
              <a:t> et dolore magna </a:t>
            </a:r>
            <a:r>
              <a:rPr lang="en-US" altLang="ko-KR" err="1"/>
              <a:t>aliqua</a:t>
            </a:r>
            <a:r>
              <a:rPr lang="en-US" altLang="ko-KR"/>
              <a:t>.</a:t>
            </a:r>
          </a:p>
        </p:txBody>
      </p:sp>
      <p:sp>
        <p:nvSpPr>
          <p:cNvPr id="24" name="Picture Placeholder 30">
            <a:extLst>
              <a:ext uri="{FF2B5EF4-FFF2-40B4-BE49-F238E27FC236}">
                <a16:creationId xmlns:a16="http://schemas.microsoft.com/office/drawing/2014/main" id="{17E473C9-2C25-4B7D-9F7B-1BE104E0E3D3}"/>
              </a:ext>
            </a:extLst>
          </p:cNvPr>
          <p:cNvSpPr>
            <a:spLocks noGrp="1"/>
          </p:cNvSpPr>
          <p:nvPr>
            <p:ph type="pic" sz="quarter" idx="14"/>
          </p:nvPr>
        </p:nvSpPr>
        <p:spPr>
          <a:xfrm>
            <a:off x="639763" y="1"/>
            <a:ext cx="2743200" cy="3829049"/>
          </a:xfrm>
          <a:pattFill prst="pct5">
            <a:fgClr>
              <a:schemeClr val="accent1"/>
            </a:fgClr>
            <a:bgClr>
              <a:schemeClr val="bg1">
                <a:lumMod val="95000"/>
              </a:schemeClr>
            </a:bgClr>
          </a:pattFill>
        </p:spPr>
        <p:txBody>
          <a:bodyPr vert="horz" lIns="91440" tIns="45720" rIns="91440" bIns="45720" rtlCol="0" anchor="ctr">
            <a:normAutofit/>
          </a:bodyPr>
          <a:lstStyle>
            <a:lvl1pPr>
              <a:defRPr lang="en-US" sz="1600"/>
            </a:lvl1pPr>
          </a:lstStyle>
          <a:p>
            <a:pPr lvl="0" algn="ctr">
              <a:buNone/>
            </a:pPr>
            <a:r>
              <a:rPr lang="en-US"/>
              <a:t>Click icon to add picture</a:t>
            </a:r>
          </a:p>
        </p:txBody>
      </p:sp>
      <p:sp>
        <p:nvSpPr>
          <p:cNvPr id="16" name="Text Placeholder 2">
            <a:extLst>
              <a:ext uri="{FF2B5EF4-FFF2-40B4-BE49-F238E27FC236}">
                <a16:creationId xmlns:a16="http://schemas.microsoft.com/office/drawing/2014/main" id="{E5BCC0FD-19DE-4386-B6E3-3CEB47AA1D8E}"/>
              </a:ext>
            </a:extLst>
          </p:cNvPr>
          <p:cNvSpPr>
            <a:spLocks noGrp="1"/>
          </p:cNvSpPr>
          <p:nvPr>
            <p:ph type="body" idx="15" hasCustomPrompt="1"/>
          </p:nvPr>
        </p:nvSpPr>
        <p:spPr>
          <a:xfrm>
            <a:off x="5542553" y="706077"/>
            <a:ext cx="2423159" cy="534762"/>
          </a:xfrm>
          <a:noFill/>
        </p:spPr>
        <p:txBody>
          <a:bodyPr wrap="square" lIns="108000" rIns="108000" rtlCol="0" anchor="b">
            <a:noAutofit/>
          </a:bodyPr>
          <a:lstStyle>
            <a:lvl1pPr marL="0" indent="0">
              <a:lnSpc>
                <a:spcPct val="80000"/>
              </a:lnSpc>
              <a:buNone/>
              <a:defRPr lang="ko-KR" altLang="en-US" sz="1400" b="0" kern="1200" dirty="0">
                <a:solidFill>
                  <a:srgbClr val="006688"/>
                </a:solidFill>
                <a:latin typeface="+mn-lt"/>
                <a:ea typeface="+mn-ea"/>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a:lnSpc>
                <a:spcPts val="1700"/>
              </a:lnSpc>
            </a:pPr>
            <a:r>
              <a:rPr lang="en-US" altLang="ko-KR" b="1">
                <a:solidFill>
                  <a:srgbClr val="AD9300"/>
                </a:solidFill>
                <a:latin typeface="Calibri" panose="020F0502020204030204" pitchFamily="34" charset="0"/>
                <a:cs typeface="Calibri" panose="020F0502020204030204" pitchFamily="34" charset="0"/>
              </a:rPr>
              <a:t>Content Title</a:t>
            </a:r>
            <a:br>
              <a:rPr lang="en-US" altLang="ko-KR" b="1">
                <a:solidFill>
                  <a:srgbClr val="AD9300"/>
                </a:solidFill>
                <a:latin typeface="Calibri" panose="020F0502020204030204" pitchFamily="34" charset="0"/>
                <a:cs typeface="Calibri" panose="020F0502020204030204" pitchFamily="34" charset="0"/>
              </a:rPr>
            </a:br>
            <a:r>
              <a:rPr lang="en-US" altLang="ko-KR" b="1">
                <a:solidFill>
                  <a:srgbClr val="AD9300"/>
                </a:solidFill>
                <a:latin typeface="Calibri" panose="020F0502020204030204" pitchFamily="34" charset="0"/>
                <a:cs typeface="Calibri" panose="020F0502020204030204" pitchFamily="34" charset="0"/>
              </a:rPr>
              <a:t>Lorem Ipsum Dolor</a:t>
            </a:r>
            <a:endParaRPr lang="ko-KR" altLang="en-US" b="1">
              <a:solidFill>
                <a:srgbClr val="AD9300"/>
              </a:solidFill>
              <a:latin typeface="Calibri" panose="020F0502020204030204" pitchFamily="34" charset="0"/>
              <a:cs typeface="Calibri" panose="020F0502020204030204" pitchFamily="34" charset="0"/>
            </a:endParaRPr>
          </a:p>
        </p:txBody>
      </p:sp>
      <p:sp>
        <p:nvSpPr>
          <p:cNvPr id="17" name="Text Placeholder 43">
            <a:extLst>
              <a:ext uri="{FF2B5EF4-FFF2-40B4-BE49-F238E27FC236}">
                <a16:creationId xmlns:a16="http://schemas.microsoft.com/office/drawing/2014/main" id="{1F7E8861-1DE6-4431-BBF0-AFF8BC70DDF0}"/>
              </a:ext>
            </a:extLst>
          </p:cNvPr>
          <p:cNvSpPr>
            <a:spLocks noGrp="1"/>
          </p:cNvSpPr>
          <p:nvPr>
            <p:ph type="body" sz="quarter" idx="16" hasCustomPrompt="1"/>
          </p:nvPr>
        </p:nvSpPr>
        <p:spPr>
          <a:xfrm>
            <a:off x="4765956" y="44374"/>
            <a:ext cx="7380617" cy="323935"/>
          </a:xfrm>
          <a:noFill/>
        </p:spPr>
        <p:txBody>
          <a:bodyPr wrap="square" lIns="108000" rIns="108000" rtlCol="0">
            <a:spAutoFit/>
          </a:bodyPr>
          <a:lstStyle>
            <a:lvl1pPr indent="0">
              <a:lnSpc>
                <a:spcPct val="114000"/>
              </a:lnSpc>
              <a:spcBef>
                <a:spcPts val="0"/>
              </a:spcBef>
              <a:buNone/>
              <a:defRPr lang="en-US" sz="1400" b="0" kern="1200" cap="none" spc="300" baseline="0" dirty="0" smtClean="0">
                <a:solidFill>
                  <a:srgbClr val="B99C00"/>
                </a:solidFill>
                <a:latin typeface="Calibri Light" panose="020F0302020204030204" pitchFamily="34" charset="0"/>
                <a:ea typeface="+mj-ea"/>
                <a:cs typeface="Calibri Light" panose="020F0302020204030204" pitchFamily="34" charset="0"/>
              </a:defRPr>
            </a:lvl1pPr>
          </a:lstStyle>
          <a:p>
            <a:pPr marL="0" lvl="0"/>
            <a:r>
              <a:rPr lang="en-US"/>
              <a:t>01 CHAPTER’S TITLE </a:t>
            </a:r>
          </a:p>
        </p:txBody>
      </p:sp>
      <p:pic>
        <p:nvPicPr>
          <p:cNvPr id="19" name="Picture 18" descr="Logo, icon&#10;&#10;Description automatically generated">
            <a:extLst>
              <a:ext uri="{FF2B5EF4-FFF2-40B4-BE49-F238E27FC236}">
                <a16:creationId xmlns:a16="http://schemas.microsoft.com/office/drawing/2014/main" id="{DFBEFB8F-6927-4BD8-913E-B91ADAC52D3C}"/>
              </a:ext>
            </a:extLst>
          </p:cNvPr>
          <p:cNvPicPr>
            <a:picLocks noChangeAspect="1"/>
          </p:cNvPicPr>
          <p:nvPr userDrawn="1"/>
        </p:nvPicPr>
        <p:blipFill>
          <a:blip r:embed="rId2"/>
          <a:stretch>
            <a:fillRect/>
          </a:stretch>
        </p:blipFill>
        <p:spPr>
          <a:xfrm>
            <a:off x="169835" y="6215602"/>
            <a:ext cx="355945" cy="457200"/>
          </a:xfrm>
          <a:prstGeom prst="rect">
            <a:avLst/>
          </a:prstGeom>
          <a:ln>
            <a:noFill/>
          </a:ln>
        </p:spPr>
      </p:pic>
    </p:spTree>
    <p:extLst>
      <p:ext uri="{BB962C8B-B14F-4D97-AF65-F5344CB8AC3E}">
        <p14:creationId xmlns:p14="http://schemas.microsoft.com/office/powerpoint/2010/main" val="3855403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2F658-7133-BF49-B567-901294A26EB6}"/>
              </a:ext>
            </a:extLst>
          </p:cNvPr>
          <p:cNvSpPr>
            <a:spLocks noGrp="1"/>
          </p:cNvSpPr>
          <p:nvPr>
            <p:ph type="title"/>
          </p:nvPr>
        </p:nvSpPr>
        <p:spPr>
          <a:xfrm>
            <a:off x="457200" y="605642"/>
            <a:ext cx="10447337" cy="651597"/>
          </a:xfrm>
        </p:spPr>
        <p:txBody>
          <a:bodyPr anchor="ctr"/>
          <a:lstStyle>
            <a:lvl1pPr>
              <a:lnSpc>
                <a:spcPct val="114000"/>
              </a:lnSpc>
              <a:defRPr>
                <a:solidFill>
                  <a:srgbClr val="006688"/>
                </a:solidFill>
              </a:defRPr>
            </a:lvl1pPr>
          </a:lstStyle>
          <a:p>
            <a:r>
              <a:rPr lang="en-US"/>
              <a:t>Click to edit Master title style</a:t>
            </a:r>
          </a:p>
        </p:txBody>
      </p:sp>
      <p:pic>
        <p:nvPicPr>
          <p:cNvPr id="3" name="Picture 2" descr="Logo, icon&#10;&#10;Description automatically generated">
            <a:extLst>
              <a:ext uri="{FF2B5EF4-FFF2-40B4-BE49-F238E27FC236}">
                <a16:creationId xmlns:a16="http://schemas.microsoft.com/office/drawing/2014/main" id="{584C7708-9EED-46E1-914A-4E005F195A8C}"/>
              </a:ext>
            </a:extLst>
          </p:cNvPr>
          <p:cNvPicPr>
            <a:picLocks noChangeAspect="1"/>
          </p:cNvPicPr>
          <p:nvPr userDrawn="1"/>
        </p:nvPicPr>
        <p:blipFill>
          <a:blip r:embed="rId2"/>
          <a:stretch>
            <a:fillRect/>
          </a:stretch>
        </p:blipFill>
        <p:spPr>
          <a:xfrm>
            <a:off x="169835" y="6215602"/>
            <a:ext cx="355945" cy="457200"/>
          </a:xfrm>
          <a:prstGeom prst="rect">
            <a:avLst/>
          </a:prstGeom>
        </p:spPr>
      </p:pic>
    </p:spTree>
    <p:extLst>
      <p:ext uri="{BB962C8B-B14F-4D97-AF65-F5344CB8AC3E}">
        <p14:creationId xmlns:p14="http://schemas.microsoft.com/office/powerpoint/2010/main" val="2576979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5AA495A-5827-484C-BCE3-AAF90E646FDE}"/>
              </a:ext>
            </a:extLst>
          </p:cNvPr>
          <p:cNvPicPr>
            <a:picLocks noChangeAspect="1"/>
          </p:cNvPicPr>
          <p:nvPr userDrawn="1"/>
        </p:nvPicPr>
        <p:blipFill rotWithShape="1">
          <a:blip r:embed="rId2"/>
          <a:srcRect l="10838" t="18132" r="10730" b="26540"/>
          <a:stretch/>
        </p:blipFill>
        <p:spPr>
          <a:xfrm>
            <a:off x="10801" y="0"/>
            <a:ext cx="12192000" cy="6858000"/>
          </a:xfrm>
          <a:prstGeom prst="rect">
            <a:avLst/>
          </a:prstGeom>
        </p:spPr>
      </p:pic>
      <p:sp>
        <p:nvSpPr>
          <p:cNvPr id="2" name="Title 1">
            <a:extLst>
              <a:ext uri="{FF2B5EF4-FFF2-40B4-BE49-F238E27FC236}">
                <a16:creationId xmlns:a16="http://schemas.microsoft.com/office/drawing/2014/main" id="{2EA1E378-F629-2841-9C73-E6C8D7FCF090}"/>
              </a:ext>
            </a:extLst>
          </p:cNvPr>
          <p:cNvSpPr>
            <a:spLocks noGrp="1"/>
          </p:cNvSpPr>
          <p:nvPr>
            <p:ph type="ctrTitle" hasCustomPrompt="1"/>
          </p:nvPr>
        </p:nvSpPr>
        <p:spPr>
          <a:xfrm>
            <a:off x="2944990" y="2778835"/>
            <a:ext cx="6289322" cy="867930"/>
          </a:xfrm>
          <a:noFill/>
        </p:spPr>
        <p:txBody>
          <a:bodyPr vert="horz" wrap="square" lIns="91440" tIns="45720" rIns="91440" bIns="45720" rtlCol="0" anchor="b">
            <a:spAutoFit/>
          </a:bodyPr>
          <a:lstStyle>
            <a:lvl1pPr algn="ctr">
              <a:defRPr lang="en-US" sz="5600" dirty="0">
                <a:solidFill>
                  <a:schemeClr val="bg1"/>
                </a:solidFill>
                <a:latin typeface="Calibri" panose="020F0502020204030204" pitchFamily="34" charset="0"/>
                <a:ea typeface="+mn-ea"/>
                <a:cs typeface="Calibri" panose="020F0502020204030204" pitchFamily="34" charset="0"/>
              </a:defRPr>
            </a:lvl1pPr>
          </a:lstStyle>
          <a:p>
            <a:pPr marL="0" lvl="0" algn="ctr"/>
            <a:r>
              <a:rPr lang="en-US"/>
              <a:t>Insert Divider Title</a:t>
            </a:r>
          </a:p>
        </p:txBody>
      </p:sp>
      <p:cxnSp>
        <p:nvCxnSpPr>
          <p:cNvPr id="17" name="Straight Connector 16">
            <a:extLst>
              <a:ext uri="{FF2B5EF4-FFF2-40B4-BE49-F238E27FC236}">
                <a16:creationId xmlns:a16="http://schemas.microsoft.com/office/drawing/2014/main" id="{30675AE0-1E33-6345-8BA6-73FA70EB0974}"/>
              </a:ext>
            </a:extLst>
          </p:cNvPr>
          <p:cNvCxnSpPr>
            <a:cxnSpLocks/>
          </p:cNvCxnSpPr>
          <p:nvPr userDrawn="1"/>
        </p:nvCxnSpPr>
        <p:spPr>
          <a:xfrm flipV="1">
            <a:off x="3914587" y="3652590"/>
            <a:ext cx="4384428" cy="1"/>
          </a:xfrm>
          <a:prstGeom prst="line">
            <a:avLst/>
          </a:prstGeom>
          <a:ln w="25400">
            <a:solidFill>
              <a:srgbClr val="CAB54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1B85D2AB-68D7-C54F-83AB-A20039318599}"/>
              </a:ext>
            </a:extLst>
          </p:cNvPr>
          <p:cNvSpPr>
            <a:spLocks noGrp="1"/>
          </p:cNvSpPr>
          <p:nvPr>
            <p:ph type="subTitle" idx="1" hasCustomPrompt="1"/>
          </p:nvPr>
        </p:nvSpPr>
        <p:spPr>
          <a:xfrm>
            <a:off x="2944988" y="3782155"/>
            <a:ext cx="6289321" cy="369324"/>
          </a:xfrm>
          <a:noFill/>
        </p:spPr>
        <p:txBody>
          <a:bodyPr vert="horz" wrap="square" lIns="91440" tIns="45720" rIns="91440" bIns="45720" rtlCol="0" anchor="t">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altLang="ko-KR" sz="2000" b="0" i="0" noProof="0" dirty="0" smtClean="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ctr">
              <a:buNone/>
            </a:pPr>
            <a:r>
              <a:rPr kumimoji="0" lang="en-US" altLang="ko-KR"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Insert the Subtitle of Your Presentation</a:t>
            </a:r>
          </a:p>
        </p:txBody>
      </p:sp>
      <p:pic>
        <p:nvPicPr>
          <p:cNvPr id="7" name="Picture 6" descr="Logo, icon&#10;&#10;Description automatically generated">
            <a:extLst>
              <a:ext uri="{FF2B5EF4-FFF2-40B4-BE49-F238E27FC236}">
                <a16:creationId xmlns:a16="http://schemas.microsoft.com/office/drawing/2014/main" id="{6C12EC30-133E-4F64-813C-E1C3F559BD49}"/>
              </a:ext>
            </a:extLst>
          </p:cNvPr>
          <p:cNvPicPr>
            <a:picLocks noChangeAspect="1"/>
          </p:cNvPicPr>
          <p:nvPr userDrawn="1"/>
        </p:nvPicPr>
        <p:blipFill>
          <a:blip r:embed="rId3"/>
          <a:stretch>
            <a:fillRect/>
          </a:stretch>
        </p:blipFill>
        <p:spPr>
          <a:xfrm>
            <a:off x="169835" y="6215602"/>
            <a:ext cx="355945" cy="457200"/>
          </a:xfrm>
          <a:prstGeom prst="rect">
            <a:avLst/>
          </a:prstGeom>
          <a:ln>
            <a:solidFill>
              <a:schemeClr val="bg1"/>
            </a:solidFill>
          </a:ln>
        </p:spPr>
      </p:pic>
    </p:spTree>
    <p:extLst>
      <p:ext uri="{BB962C8B-B14F-4D97-AF65-F5344CB8AC3E}">
        <p14:creationId xmlns:p14="http://schemas.microsoft.com/office/powerpoint/2010/main" val="2834459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1E378-F629-2841-9C73-E6C8D7FCF090}"/>
              </a:ext>
            </a:extLst>
          </p:cNvPr>
          <p:cNvSpPr>
            <a:spLocks noGrp="1"/>
          </p:cNvSpPr>
          <p:nvPr>
            <p:ph type="ctrTitle" hasCustomPrompt="1"/>
          </p:nvPr>
        </p:nvSpPr>
        <p:spPr>
          <a:xfrm>
            <a:off x="2944990" y="2778835"/>
            <a:ext cx="6289322" cy="867930"/>
          </a:xfrm>
          <a:noFill/>
        </p:spPr>
        <p:txBody>
          <a:bodyPr vert="horz" wrap="square" lIns="91440" tIns="45720" rIns="91440" bIns="45720" rtlCol="0" anchor="b">
            <a:spAutoFit/>
          </a:bodyPr>
          <a:lstStyle>
            <a:lvl1pPr algn="ctr">
              <a:defRPr lang="en-US" sz="5600" dirty="0">
                <a:solidFill>
                  <a:schemeClr val="bg1"/>
                </a:solidFill>
                <a:latin typeface="Calibri" panose="020F0502020204030204" pitchFamily="34" charset="0"/>
                <a:ea typeface="+mn-ea"/>
                <a:cs typeface="Calibri" panose="020F0502020204030204" pitchFamily="34" charset="0"/>
              </a:defRPr>
            </a:lvl1pPr>
          </a:lstStyle>
          <a:p>
            <a:pPr marL="0" lvl="0" algn="ctr"/>
            <a:r>
              <a:rPr lang="en-US"/>
              <a:t>Insert Divider Title</a:t>
            </a:r>
          </a:p>
        </p:txBody>
      </p:sp>
      <p:cxnSp>
        <p:nvCxnSpPr>
          <p:cNvPr id="17" name="Straight Connector 16">
            <a:extLst>
              <a:ext uri="{FF2B5EF4-FFF2-40B4-BE49-F238E27FC236}">
                <a16:creationId xmlns:a16="http://schemas.microsoft.com/office/drawing/2014/main" id="{30675AE0-1E33-6345-8BA6-73FA70EB0974}"/>
              </a:ext>
            </a:extLst>
          </p:cNvPr>
          <p:cNvCxnSpPr>
            <a:cxnSpLocks/>
          </p:cNvCxnSpPr>
          <p:nvPr userDrawn="1"/>
        </p:nvCxnSpPr>
        <p:spPr>
          <a:xfrm flipV="1">
            <a:off x="3914587" y="3652590"/>
            <a:ext cx="4384428" cy="1"/>
          </a:xfrm>
          <a:prstGeom prst="line">
            <a:avLst/>
          </a:prstGeom>
          <a:ln w="25400">
            <a:solidFill>
              <a:srgbClr val="CAB540"/>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Subtitle 2">
            <a:extLst>
              <a:ext uri="{FF2B5EF4-FFF2-40B4-BE49-F238E27FC236}">
                <a16:creationId xmlns:a16="http://schemas.microsoft.com/office/drawing/2014/main" id="{1B85D2AB-68D7-C54F-83AB-A20039318599}"/>
              </a:ext>
            </a:extLst>
          </p:cNvPr>
          <p:cNvSpPr>
            <a:spLocks noGrp="1"/>
          </p:cNvSpPr>
          <p:nvPr>
            <p:ph type="subTitle" idx="1" hasCustomPrompt="1"/>
          </p:nvPr>
        </p:nvSpPr>
        <p:spPr>
          <a:xfrm>
            <a:off x="2944988" y="3782155"/>
            <a:ext cx="6289321" cy="369324"/>
          </a:xfrm>
          <a:noFill/>
        </p:spPr>
        <p:txBody>
          <a:bodyPr vert="horz" wrap="square" lIns="91440" tIns="45720" rIns="91440" bIns="45720" rtlCol="0" anchor="t">
            <a:spAutoFit/>
          </a:bodyPr>
          <a:lstStyle>
            <a:lvl1pPr marL="0" marR="0" indent="0" algn="ctr" defTabSz="914400" rtl="0" eaLnBrk="1" fontAlgn="auto" latinLnBrk="0" hangingPunct="1">
              <a:lnSpc>
                <a:spcPct val="100000"/>
              </a:lnSpc>
              <a:spcBef>
                <a:spcPts val="0"/>
              </a:spcBef>
              <a:spcAft>
                <a:spcPts val="0"/>
              </a:spcAft>
              <a:buClrTx/>
              <a:buSzTx/>
              <a:buFontTx/>
              <a:buNone/>
              <a:tabLst/>
              <a:defRPr lang="en-US" altLang="ko-KR" sz="2000" b="0" i="0" noProof="0" dirty="0" smtClean="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lvl="0" indent="0" algn="ctr">
              <a:buNone/>
            </a:pPr>
            <a:r>
              <a:rPr kumimoji="0" lang="en-US" altLang="ko-KR" sz="20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Insert the Subtitle of Your Presentation</a:t>
            </a:r>
          </a:p>
        </p:txBody>
      </p:sp>
      <p:pic>
        <p:nvPicPr>
          <p:cNvPr id="6" name="Picture 5" descr="Logo, icon&#10;&#10;Description automatically generated">
            <a:extLst>
              <a:ext uri="{FF2B5EF4-FFF2-40B4-BE49-F238E27FC236}">
                <a16:creationId xmlns:a16="http://schemas.microsoft.com/office/drawing/2014/main" id="{FE757DF3-48F2-4F42-9D7C-2B1603950C6B}"/>
              </a:ext>
            </a:extLst>
          </p:cNvPr>
          <p:cNvPicPr>
            <a:picLocks noChangeAspect="1"/>
          </p:cNvPicPr>
          <p:nvPr userDrawn="1"/>
        </p:nvPicPr>
        <p:blipFill>
          <a:blip r:embed="rId2"/>
          <a:stretch>
            <a:fillRect/>
          </a:stretch>
        </p:blipFill>
        <p:spPr>
          <a:xfrm>
            <a:off x="169835" y="6215602"/>
            <a:ext cx="355945" cy="457200"/>
          </a:xfrm>
          <a:prstGeom prst="rect">
            <a:avLst/>
          </a:prstGeom>
          <a:ln>
            <a:solidFill>
              <a:schemeClr val="bg1"/>
            </a:solidFill>
          </a:ln>
        </p:spPr>
      </p:pic>
    </p:spTree>
    <p:extLst>
      <p:ext uri="{BB962C8B-B14F-4D97-AF65-F5344CB8AC3E}">
        <p14:creationId xmlns:p14="http://schemas.microsoft.com/office/powerpoint/2010/main" val="2675214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7267603-D9BF-6E42-91BC-218865BE0213}"/>
              </a:ext>
            </a:extLst>
          </p:cNvPr>
          <p:cNvSpPr/>
          <p:nvPr userDrawn="1"/>
        </p:nvSpPr>
        <p:spPr>
          <a:xfrm>
            <a:off x="5334000" y="0"/>
            <a:ext cx="685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D3F9A421-777F-FD44-B520-31EFAC00E3F1}"/>
              </a:ext>
            </a:extLst>
          </p:cNvPr>
          <p:cNvSpPr>
            <a:spLocks noGrp="1"/>
          </p:cNvSpPr>
          <p:nvPr>
            <p:ph type="title" hasCustomPrompt="1"/>
          </p:nvPr>
        </p:nvSpPr>
        <p:spPr>
          <a:xfrm>
            <a:off x="906463" y="2659687"/>
            <a:ext cx="3992916" cy="1493807"/>
          </a:xfrm>
          <a:noFill/>
        </p:spPr>
        <p:txBody>
          <a:bodyPr wrap="square" rtlCol="0" anchor="ctr">
            <a:spAutoFit/>
          </a:bodyPr>
          <a:lstStyle>
            <a:lvl1pPr>
              <a:defRPr lang="en-US" sz="5600" dirty="0">
                <a:solidFill>
                  <a:srgbClr val="006688"/>
                </a:solidFill>
                <a:latin typeface="Calibri" panose="020F0502020204030204" pitchFamily="34" charset="0"/>
                <a:ea typeface="+mn-ea"/>
                <a:cs typeface="Calibri" panose="020F0502020204030204" pitchFamily="34" charset="0"/>
              </a:defRPr>
            </a:lvl1pPr>
          </a:lstStyle>
          <a:p>
            <a:pPr marL="0" lvl="0">
              <a:lnSpc>
                <a:spcPts val="5400"/>
              </a:lnSpc>
            </a:pPr>
            <a:r>
              <a:rPr lang="en-US"/>
              <a:t>Subsection Break</a:t>
            </a:r>
          </a:p>
        </p:txBody>
      </p:sp>
      <p:pic>
        <p:nvPicPr>
          <p:cNvPr id="25" name="Picture 24">
            <a:extLst>
              <a:ext uri="{FF2B5EF4-FFF2-40B4-BE49-F238E27FC236}">
                <a16:creationId xmlns:a16="http://schemas.microsoft.com/office/drawing/2014/main" id="{8794D5EE-606E-924D-B8EC-2A3ACF3E2414}"/>
              </a:ext>
            </a:extLst>
          </p:cNvPr>
          <p:cNvPicPr>
            <a:picLocks noChangeAspect="1"/>
          </p:cNvPicPr>
          <p:nvPr userDrawn="1"/>
        </p:nvPicPr>
        <p:blipFill rotWithShape="1">
          <a:blip r:embed="rId2"/>
          <a:srcRect l="21706" t="18132" r="34176" b="26540"/>
          <a:stretch/>
        </p:blipFill>
        <p:spPr>
          <a:xfrm>
            <a:off x="5334000" y="0"/>
            <a:ext cx="6858000" cy="6858000"/>
          </a:xfrm>
          <a:prstGeom prst="rect">
            <a:avLst/>
          </a:prstGeom>
          <a:ln>
            <a:noFill/>
          </a:ln>
        </p:spPr>
      </p:pic>
      <p:pic>
        <p:nvPicPr>
          <p:cNvPr id="6" name="Picture 5" descr="Logo, icon&#10;&#10;Description automatically generated">
            <a:extLst>
              <a:ext uri="{FF2B5EF4-FFF2-40B4-BE49-F238E27FC236}">
                <a16:creationId xmlns:a16="http://schemas.microsoft.com/office/drawing/2014/main" id="{2AE48DCB-3E8C-4EB7-9770-42EA4BF24E4D}"/>
              </a:ext>
            </a:extLst>
          </p:cNvPr>
          <p:cNvPicPr>
            <a:picLocks noChangeAspect="1"/>
          </p:cNvPicPr>
          <p:nvPr userDrawn="1"/>
        </p:nvPicPr>
        <p:blipFill>
          <a:blip r:embed="rId3"/>
          <a:stretch>
            <a:fillRect/>
          </a:stretch>
        </p:blipFill>
        <p:spPr>
          <a:xfrm>
            <a:off x="169835" y="6215602"/>
            <a:ext cx="355945" cy="457200"/>
          </a:xfrm>
          <a:prstGeom prst="rect">
            <a:avLst/>
          </a:prstGeom>
        </p:spPr>
      </p:pic>
    </p:spTree>
    <p:extLst>
      <p:ext uri="{BB962C8B-B14F-4D97-AF65-F5344CB8AC3E}">
        <p14:creationId xmlns:p14="http://schemas.microsoft.com/office/powerpoint/2010/main" val="418755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57267603-D9BF-6E42-91BC-218865BE0213}"/>
              </a:ext>
            </a:extLst>
          </p:cNvPr>
          <p:cNvSpPr/>
          <p:nvPr userDrawn="1"/>
        </p:nvSpPr>
        <p:spPr>
          <a:xfrm>
            <a:off x="5334000" y="0"/>
            <a:ext cx="685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22">
            <a:extLst>
              <a:ext uri="{FF2B5EF4-FFF2-40B4-BE49-F238E27FC236}">
                <a16:creationId xmlns:a16="http://schemas.microsoft.com/office/drawing/2014/main" id="{D3F9A421-777F-FD44-B520-31EFAC00E3F1}"/>
              </a:ext>
            </a:extLst>
          </p:cNvPr>
          <p:cNvSpPr>
            <a:spLocks noGrp="1"/>
          </p:cNvSpPr>
          <p:nvPr>
            <p:ph type="title" hasCustomPrompt="1"/>
          </p:nvPr>
        </p:nvSpPr>
        <p:spPr>
          <a:xfrm>
            <a:off x="906463" y="2659687"/>
            <a:ext cx="3992916" cy="1493807"/>
          </a:xfrm>
          <a:noFill/>
        </p:spPr>
        <p:txBody>
          <a:bodyPr wrap="square" rtlCol="0" anchor="ctr">
            <a:spAutoFit/>
          </a:bodyPr>
          <a:lstStyle>
            <a:lvl1pPr>
              <a:defRPr lang="en-US" sz="5600" dirty="0">
                <a:solidFill>
                  <a:srgbClr val="006688"/>
                </a:solidFill>
                <a:latin typeface="Calibri" panose="020F0502020204030204" pitchFamily="34" charset="0"/>
                <a:ea typeface="+mn-ea"/>
                <a:cs typeface="Calibri" panose="020F0502020204030204" pitchFamily="34" charset="0"/>
              </a:defRPr>
            </a:lvl1pPr>
          </a:lstStyle>
          <a:p>
            <a:pPr marL="0" lvl="0">
              <a:lnSpc>
                <a:spcPts val="5400"/>
              </a:lnSpc>
            </a:pPr>
            <a:r>
              <a:rPr lang="en-US"/>
              <a:t>Subsection Break</a:t>
            </a:r>
          </a:p>
        </p:txBody>
      </p:sp>
      <p:pic>
        <p:nvPicPr>
          <p:cNvPr id="5" name="Picture 4" descr="Logo, icon&#10;&#10;Description automatically generated">
            <a:extLst>
              <a:ext uri="{FF2B5EF4-FFF2-40B4-BE49-F238E27FC236}">
                <a16:creationId xmlns:a16="http://schemas.microsoft.com/office/drawing/2014/main" id="{6123BD19-67A3-419D-B6FA-1015FBED9F42}"/>
              </a:ext>
            </a:extLst>
          </p:cNvPr>
          <p:cNvPicPr>
            <a:picLocks noChangeAspect="1"/>
          </p:cNvPicPr>
          <p:nvPr userDrawn="1"/>
        </p:nvPicPr>
        <p:blipFill>
          <a:blip r:embed="rId2"/>
          <a:stretch>
            <a:fillRect/>
          </a:stretch>
        </p:blipFill>
        <p:spPr>
          <a:xfrm>
            <a:off x="169835" y="6215602"/>
            <a:ext cx="355945" cy="457200"/>
          </a:xfrm>
          <a:prstGeom prst="rect">
            <a:avLst/>
          </a:prstGeom>
        </p:spPr>
      </p:pic>
    </p:spTree>
    <p:extLst>
      <p:ext uri="{BB962C8B-B14F-4D97-AF65-F5344CB8AC3E}">
        <p14:creationId xmlns:p14="http://schemas.microsoft.com/office/powerpoint/2010/main" val="3745651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DFDD0-6BD3-7848-A95A-8CA51AD0045A}"/>
              </a:ext>
            </a:extLst>
          </p:cNvPr>
          <p:cNvSpPr>
            <a:spLocks noGrp="1"/>
          </p:cNvSpPr>
          <p:nvPr>
            <p:ph type="title"/>
          </p:nvPr>
        </p:nvSpPr>
        <p:spPr>
          <a:xfrm>
            <a:off x="906462" y="906463"/>
            <a:ext cx="10447337" cy="7842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721B7F-1801-474E-AD35-FCDEC5E512F3}"/>
              </a:ext>
            </a:extLst>
          </p:cNvPr>
          <p:cNvSpPr>
            <a:spLocks noGrp="1"/>
          </p:cNvSpPr>
          <p:nvPr>
            <p:ph type="body" idx="1"/>
          </p:nvPr>
        </p:nvSpPr>
        <p:spPr>
          <a:xfrm>
            <a:off x="906462" y="1825625"/>
            <a:ext cx="10447337" cy="4351338"/>
          </a:xfrm>
          <a:prstGeom prst="rect">
            <a:avLst/>
          </a:prstGeom>
        </p:spPr>
        <p:txBody>
          <a:bodyPr vert="horz" lIns="91440" tIns="45720" rIns="91440" bIns="45720" rtlCol="0">
            <a:normAutofit/>
          </a:bodyPr>
          <a:lstStyle/>
          <a:p>
            <a:pPr marL="11113" lvl="0" indent="-11113">
              <a:buNone/>
              <a:tabLst/>
            </a:pPr>
            <a:r>
              <a:rPr lang="en-US"/>
              <a:t>Click to edit Master text styles</a:t>
            </a:r>
          </a:p>
          <a:p>
            <a:pPr marL="11113" lvl="1" indent="-11113">
              <a:buNone/>
              <a:tabLst/>
            </a:pPr>
            <a:r>
              <a:rPr lang="en-US"/>
              <a:t>Second level</a:t>
            </a:r>
          </a:p>
          <a:p>
            <a:pPr marL="11113" lvl="2" indent="-11113">
              <a:buNone/>
              <a:tabLst/>
            </a:pPr>
            <a:r>
              <a:rPr lang="en-US"/>
              <a:t>Third level</a:t>
            </a:r>
          </a:p>
          <a:p>
            <a:pPr marL="11113" lvl="3" indent="-11113">
              <a:buNone/>
              <a:tabLst/>
            </a:pPr>
            <a:r>
              <a:rPr lang="en-US"/>
              <a:t>Fourth level</a:t>
            </a:r>
          </a:p>
          <a:p>
            <a:pPr marL="11113" lvl="4" indent="-11113">
              <a:buNone/>
              <a:tabLst/>
            </a:pPr>
            <a:r>
              <a:rPr lang="en-US"/>
              <a:t>Fifth level</a:t>
            </a:r>
          </a:p>
        </p:txBody>
      </p:sp>
      <p:sp>
        <p:nvSpPr>
          <p:cNvPr id="4" name="Date Placeholder 3">
            <a:extLst>
              <a:ext uri="{FF2B5EF4-FFF2-40B4-BE49-F238E27FC236}">
                <a16:creationId xmlns:a16="http://schemas.microsoft.com/office/drawing/2014/main" id="{E3385A17-D6D5-2649-B548-D6839B0924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72D6870-B4AB-7F4F-A6AB-0E957C3EDCA2}"/>
              </a:ext>
            </a:extLst>
          </p:cNvPr>
          <p:cNvSpPr>
            <a:spLocks noGrp="1"/>
          </p:cNvSpPr>
          <p:nvPr>
            <p:ph type="ftr" sz="quarter" idx="3"/>
          </p:nvPr>
        </p:nvSpPr>
        <p:spPr>
          <a:xfrm>
            <a:off x="8283575" y="6522996"/>
            <a:ext cx="3263400" cy="198479"/>
          </a:xfrm>
          <a:prstGeom prst="rect">
            <a:avLst/>
          </a:prstGeom>
          <a:noFill/>
          <a:ln>
            <a:noFill/>
          </a:ln>
        </p:spPr>
        <p:txBody>
          <a:bodyPr spcFirstLastPara="1" vert="horz" wrap="square" lIns="68575" tIns="68575" rIns="68575" bIns="68575" numCol="1" anchor="ctr" anchorCtr="0" compatLnSpc="1">
            <a:prstTxWarp prst="textNoShape">
              <a:avLst/>
            </a:prstTxWarp>
            <a:noAutofit/>
          </a:bodyPr>
          <a:lstStyle>
            <a:lvl1pPr marL="0" marR="0" indent="0" algn="r" defTabSz="609585" rtl="0" eaLnBrk="1" fontAlgn="auto" latinLnBrk="0" hangingPunct="1">
              <a:lnSpc>
                <a:spcPct val="100000"/>
              </a:lnSpc>
              <a:spcBef>
                <a:spcPts val="0"/>
              </a:spcBef>
              <a:spcAft>
                <a:spcPts val="0"/>
              </a:spcAft>
              <a:buClrTx/>
              <a:buSzPts val="1100"/>
              <a:buFontTx/>
              <a:buNone/>
              <a:tabLst/>
              <a:defRPr kumimoji="0" lang="en-US" sz="700" b="0" i="0" u="none" strike="noStrike" cap="none" spc="0" normalizeH="0" baseline="0" dirty="0">
                <a:ln>
                  <a:noFill/>
                </a:ln>
                <a:solidFill>
                  <a:schemeClr val="tx1"/>
                </a:solidFill>
                <a:effectLst/>
                <a:uLnTx/>
                <a:uFillTx/>
                <a:ea typeface="Calibri Light" panose="020F0302020204030204" pitchFamily="34" charset="0"/>
                <a:cs typeface="Calibri"/>
              </a:defRPr>
            </a:lvl1pPr>
          </a:lstStyle>
          <a:p>
            <a:endParaRPr lang="en-US"/>
          </a:p>
        </p:txBody>
      </p:sp>
      <p:sp>
        <p:nvSpPr>
          <p:cNvPr id="7" name="TextBox 6">
            <a:extLst>
              <a:ext uri="{FF2B5EF4-FFF2-40B4-BE49-F238E27FC236}">
                <a16:creationId xmlns:a16="http://schemas.microsoft.com/office/drawing/2014/main" id="{26398860-CBB7-4C3B-9701-DC423904BBBA}"/>
              </a:ext>
            </a:extLst>
          </p:cNvPr>
          <p:cNvSpPr txBox="1"/>
          <p:nvPr userDrawn="1"/>
        </p:nvSpPr>
        <p:spPr>
          <a:xfrm>
            <a:off x="11546975" y="6491430"/>
            <a:ext cx="344984" cy="230832"/>
          </a:xfrm>
          <a:prstGeom prst="rect">
            <a:avLst/>
          </a:prstGeom>
        </p:spPr>
        <p:txBody>
          <a:bodyPr>
            <a:spAutoFit/>
          </a:bodyPr>
          <a:lstStyle>
            <a:defPPr>
              <a:defRPr lang="en-US"/>
            </a:defPPr>
            <a:lvl1pPr>
              <a:defRPr sz="1100">
                <a:latin typeface="+mj-lt"/>
              </a:defRPr>
            </a:lvl1pPr>
          </a:lstStyle>
          <a:p>
            <a:pPr algn="ctr"/>
            <a:fld id="{6E75E9E9-9C25-4164-8BD0-69E730975F05}" type="slidenum">
              <a:rPr lang="en-US" sz="900">
                <a:latin typeface="+mn-lt"/>
              </a:rPr>
              <a:pPr algn="ctr"/>
              <a:t>‹#›</a:t>
            </a:fld>
            <a:endParaRPr lang="en-US" sz="900">
              <a:latin typeface="+mn-lt"/>
            </a:endParaRPr>
          </a:p>
        </p:txBody>
      </p:sp>
    </p:spTree>
    <p:extLst>
      <p:ext uri="{BB962C8B-B14F-4D97-AF65-F5344CB8AC3E}">
        <p14:creationId xmlns:p14="http://schemas.microsoft.com/office/powerpoint/2010/main" val="15896782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p:txStyles>
    <p:titleStyle>
      <a:lvl1pPr algn="l" defTabSz="914400" rtl="0" eaLnBrk="1" latinLnBrk="0" hangingPunct="1">
        <a:lnSpc>
          <a:spcPct val="80000"/>
        </a:lnSpc>
        <a:spcBef>
          <a:spcPct val="0"/>
        </a:spcBef>
        <a:buNone/>
        <a:defRPr sz="4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71">
          <p15:clr>
            <a:srgbClr val="F26B43"/>
          </p15:clr>
        </p15:guide>
        <p15:guide id="4" orient="horz" pos="571">
          <p15:clr>
            <a:srgbClr val="F26B43"/>
          </p15:clr>
        </p15:guide>
        <p15:guide id="5" orient="horz" pos="1042">
          <p15:clr>
            <a:srgbClr val="F26B43"/>
          </p15:clr>
        </p15:guide>
        <p15:guide id="6" orient="horz" pos="1147">
          <p15:clr>
            <a:srgbClr val="F26B43"/>
          </p15:clr>
        </p15:guide>
        <p15:guide id="7" orient="horz" pos="1558">
          <p15:clr>
            <a:srgbClr val="F26B43"/>
          </p15:clr>
        </p15:guide>
        <p15:guide id="8" orient="horz" pos="1668">
          <p15:clr>
            <a:srgbClr val="F26B43"/>
          </p15:clr>
        </p15:guide>
        <p15:guide id="9" orient="horz" pos="346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DFDD0-6BD3-7848-A95A-8CA51AD0045A}"/>
              </a:ext>
            </a:extLst>
          </p:cNvPr>
          <p:cNvSpPr>
            <a:spLocks noGrp="1"/>
          </p:cNvSpPr>
          <p:nvPr>
            <p:ph type="title"/>
          </p:nvPr>
        </p:nvSpPr>
        <p:spPr>
          <a:xfrm>
            <a:off x="906462" y="906463"/>
            <a:ext cx="10447337" cy="7842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721B7F-1801-474E-AD35-FCDEC5E512F3}"/>
              </a:ext>
            </a:extLst>
          </p:cNvPr>
          <p:cNvSpPr>
            <a:spLocks noGrp="1"/>
          </p:cNvSpPr>
          <p:nvPr>
            <p:ph type="body" idx="1"/>
          </p:nvPr>
        </p:nvSpPr>
        <p:spPr>
          <a:xfrm>
            <a:off x="906462" y="1825625"/>
            <a:ext cx="10447337" cy="4351338"/>
          </a:xfrm>
          <a:prstGeom prst="rect">
            <a:avLst/>
          </a:prstGeom>
        </p:spPr>
        <p:txBody>
          <a:bodyPr vert="horz" lIns="91440" tIns="45720" rIns="91440" bIns="45720" rtlCol="0">
            <a:normAutofit/>
          </a:bodyPr>
          <a:lstStyle/>
          <a:p>
            <a:pPr marL="11113" lvl="0" indent="-11113">
              <a:buNone/>
              <a:tabLst/>
            </a:pPr>
            <a:r>
              <a:rPr lang="en-US"/>
              <a:t>Click to edit Master text styles</a:t>
            </a:r>
          </a:p>
          <a:p>
            <a:pPr marL="11113" lvl="1" indent="-11113">
              <a:buNone/>
              <a:tabLst/>
            </a:pPr>
            <a:r>
              <a:rPr lang="en-US"/>
              <a:t>Second level</a:t>
            </a:r>
          </a:p>
          <a:p>
            <a:pPr marL="11113" lvl="2" indent="-11113">
              <a:buNone/>
              <a:tabLst/>
            </a:pPr>
            <a:r>
              <a:rPr lang="en-US"/>
              <a:t>Third level</a:t>
            </a:r>
          </a:p>
          <a:p>
            <a:pPr marL="11113" lvl="3" indent="-11113">
              <a:buNone/>
              <a:tabLst/>
            </a:pPr>
            <a:r>
              <a:rPr lang="en-US"/>
              <a:t>Fourth level</a:t>
            </a:r>
          </a:p>
          <a:p>
            <a:pPr marL="11113" lvl="4" indent="-11113">
              <a:buNone/>
              <a:tabLst/>
            </a:pPr>
            <a:r>
              <a:rPr lang="en-US"/>
              <a:t>Fifth level</a:t>
            </a:r>
          </a:p>
        </p:txBody>
      </p:sp>
      <p:sp>
        <p:nvSpPr>
          <p:cNvPr id="4" name="Date Placeholder 3">
            <a:extLst>
              <a:ext uri="{FF2B5EF4-FFF2-40B4-BE49-F238E27FC236}">
                <a16:creationId xmlns:a16="http://schemas.microsoft.com/office/drawing/2014/main" id="{E3385A17-D6D5-2649-B548-D6839B0924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72D6870-B4AB-7F4F-A6AB-0E957C3EDCA2}"/>
              </a:ext>
            </a:extLst>
          </p:cNvPr>
          <p:cNvSpPr>
            <a:spLocks noGrp="1"/>
          </p:cNvSpPr>
          <p:nvPr>
            <p:ph type="ftr" sz="quarter" idx="3"/>
          </p:nvPr>
        </p:nvSpPr>
        <p:spPr>
          <a:xfrm>
            <a:off x="8283575" y="6522996"/>
            <a:ext cx="3263400" cy="198479"/>
          </a:xfrm>
          <a:prstGeom prst="rect">
            <a:avLst/>
          </a:prstGeom>
          <a:noFill/>
          <a:ln>
            <a:noFill/>
          </a:ln>
        </p:spPr>
        <p:txBody>
          <a:bodyPr spcFirstLastPara="1" vert="horz" wrap="square" lIns="68575" tIns="68575" rIns="68575" bIns="68575" numCol="1" anchor="ctr" anchorCtr="0" compatLnSpc="1">
            <a:prstTxWarp prst="textNoShape">
              <a:avLst/>
            </a:prstTxWarp>
            <a:noAutofit/>
          </a:bodyPr>
          <a:lstStyle>
            <a:lvl1pPr marL="0" marR="0" indent="0" algn="r" defTabSz="609585" rtl="0" eaLnBrk="1" fontAlgn="auto" latinLnBrk="0" hangingPunct="1">
              <a:lnSpc>
                <a:spcPct val="100000"/>
              </a:lnSpc>
              <a:spcBef>
                <a:spcPts val="0"/>
              </a:spcBef>
              <a:spcAft>
                <a:spcPts val="0"/>
              </a:spcAft>
              <a:buClrTx/>
              <a:buSzPts val="1100"/>
              <a:buFontTx/>
              <a:buNone/>
              <a:tabLst/>
              <a:defRPr kumimoji="0" lang="en-US" sz="700" b="0" i="0" u="none" strike="noStrike" cap="none" spc="0" normalizeH="0" baseline="0" dirty="0">
                <a:ln>
                  <a:noFill/>
                </a:ln>
                <a:solidFill>
                  <a:schemeClr val="tx1"/>
                </a:solidFill>
                <a:effectLst/>
                <a:uLnTx/>
                <a:uFillTx/>
                <a:ea typeface="Calibri Light" panose="020F0302020204030204" pitchFamily="34" charset="0"/>
                <a:cs typeface="Calibri"/>
              </a:defRPr>
            </a:lvl1pPr>
          </a:lstStyle>
          <a:p>
            <a:endParaRPr lang="en-US"/>
          </a:p>
        </p:txBody>
      </p:sp>
      <p:sp>
        <p:nvSpPr>
          <p:cNvPr id="7" name="TextBox 6">
            <a:extLst>
              <a:ext uri="{FF2B5EF4-FFF2-40B4-BE49-F238E27FC236}">
                <a16:creationId xmlns:a16="http://schemas.microsoft.com/office/drawing/2014/main" id="{26398860-CBB7-4C3B-9701-DC423904BBBA}"/>
              </a:ext>
            </a:extLst>
          </p:cNvPr>
          <p:cNvSpPr txBox="1"/>
          <p:nvPr userDrawn="1"/>
        </p:nvSpPr>
        <p:spPr>
          <a:xfrm>
            <a:off x="11546975" y="6491430"/>
            <a:ext cx="344984" cy="230832"/>
          </a:xfrm>
          <a:prstGeom prst="rect">
            <a:avLst/>
          </a:prstGeom>
        </p:spPr>
        <p:txBody>
          <a:bodyPr>
            <a:spAutoFit/>
          </a:bodyPr>
          <a:lstStyle>
            <a:defPPr>
              <a:defRPr lang="en-US"/>
            </a:defPPr>
            <a:lvl1pPr>
              <a:defRPr sz="1100">
                <a:latin typeface="+mj-lt"/>
              </a:defRPr>
            </a:lvl1pPr>
          </a:lstStyle>
          <a:p>
            <a:pPr algn="ctr"/>
            <a:fld id="{6E75E9E9-9C25-4164-8BD0-69E730975F05}" type="slidenum">
              <a:rPr lang="en-US" sz="900">
                <a:latin typeface="+mn-lt"/>
              </a:rPr>
              <a:pPr algn="ctr"/>
              <a:t>‹#›</a:t>
            </a:fld>
            <a:endParaRPr lang="en-US" sz="900">
              <a:latin typeface="+mn-lt"/>
            </a:endParaRPr>
          </a:p>
        </p:txBody>
      </p:sp>
    </p:spTree>
    <p:extLst>
      <p:ext uri="{BB962C8B-B14F-4D97-AF65-F5344CB8AC3E}">
        <p14:creationId xmlns:p14="http://schemas.microsoft.com/office/powerpoint/2010/main" val="279926683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dt="0"/>
  <p:txStyles>
    <p:titleStyle>
      <a:lvl1pPr algn="l" defTabSz="914400" rtl="0" eaLnBrk="1" latinLnBrk="0" hangingPunct="1">
        <a:lnSpc>
          <a:spcPct val="80000"/>
        </a:lnSpc>
        <a:spcBef>
          <a:spcPct val="0"/>
        </a:spcBef>
        <a:buNone/>
        <a:defRPr sz="4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71">
          <p15:clr>
            <a:srgbClr val="F26B43"/>
          </p15:clr>
        </p15:guide>
        <p15:guide id="4" orient="horz" pos="571">
          <p15:clr>
            <a:srgbClr val="F26B43"/>
          </p15:clr>
        </p15:guide>
        <p15:guide id="5" orient="horz" pos="1042">
          <p15:clr>
            <a:srgbClr val="F26B43"/>
          </p15:clr>
        </p15:guide>
        <p15:guide id="6" orient="horz" pos="1147">
          <p15:clr>
            <a:srgbClr val="F26B43"/>
          </p15:clr>
        </p15:guide>
        <p15:guide id="7" orient="horz" pos="1558">
          <p15:clr>
            <a:srgbClr val="F26B43"/>
          </p15:clr>
        </p15:guide>
        <p15:guide id="8" orient="horz" pos="1668">
          <p15:clr>
            <a:srgbClr val="F26B43"/>
          </p15:clr>
        </p15:guide>
        <p15:guide id="9" orient="horz" pos="346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3DFDD0-6BD3-7848-A95A-8CA51AD0045A}"/>
              </a:ext>
            </a:extLst>
          </p:cNvPr>
          <p:cNvSpPr>
            <a:spLocks noGrp="1"/>
          </p:cNvSpPr>
          <p:nvPr>
            <p:ph type="title"/>
          </p:nvPr>
        </p:nvSpPr>
        <p:spPr>
          <a:xfrm>
            <a:off x="906462" y="906463"/>
            <a:ext cx="10447337" cy="7842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721B7F-1801-474E-AD35-FCDEC5E512F3}"/>
              </a:ext>
            </a:extLst>
          </p:cNvPr>
          <p:cNvSpPr>
            <a:spLocks noGrp="1"/>
          </p:cNvSpPr>
          <p:nvPr>
            <p:ph type="body" idx="1"/>
          </p:nvPr>
        </p:nvSpPr>
        <p:spPr>
          <a:xfrm>
            <a:off x="906462" y="1825625"/>
            <a:ext cx="10447337" cy="4351338"/>
          </a:xfrm>
          <a:prstGeom prst="rect">
            <a:avLst/>
          </a:prstGeom>
        </p:spPr>
        <p:txBody>
          <a:bodyPr vert="horz" lIns="91440" tIns="45720" rIns="91440" bIns="45720" rtlCol="0">
            <a:normAutofit/>
          </a:bodyPr>
          <a:lstStyle/>
          <a:p>
            <a:pPr marL="11113" lvl="0" indent="-11113">
              <a:buNone/>
              <a:tabLst/>
            </a:pPr>
            <a:r>
              <a:rPr lang="en-US"/>
              <a:t>Click to edit Master text styles</a:t>
            </a:r>
          </a:p>
          <a:p>
            <a:pPr marL="11113" lvl="1" indent="-11113">
              <a:buNone/>
              <a:tabLst/>
            </a:pPr>
            <a:r>
              <a:rPr lang="en-US"/>
              <a:t>Second level</a:t>
            </a:r>
          </a:p>
          <a:p>
            <a:pPr marL="11113" lvl="2" indent="-11113">
              <a:buNone/>
              <a:tabLst/>
            </a:pPr>
            <a:r>
              <a:rPr lang="en-US"/>
              <a:t>Third level</a:t>
            </a:r>
          </a:p>
          <a:p>
            <a:pPr marL="11113" lvl="3" indent="-11113">
              <a:buNone/>
              <a:tabLst/>
            </a:pPr>
            <a:r>
              <a:rPr lang="en-US"/>
              <a:t>Fourth level</a:t>
            </a:r>
          </a:p>
          <a:p>
            <a:pPr marL="11113" lvl="4" indent="-11113">
              <a:buNone/>
              <a:tabLst/>
            </a:pPr>
            <a:r>
              <a:rPr lang="en-US"/>
              <a:t>Fifth level</a:t>
            </a:r>
          </a:p>
        </p:txBody>
      </p:sp>
      <p:sp>
        <p:nvSpPr>
          <p:cNvPr id="4" name="Date Placeholder 3">
            <a:extLst>
              <a:ext uri="{FF2B5EF4-FFF2-40B4-BE49-F238E27FC236}">
                <a16:creationId xmlns:a16="http://schemas.microsoft.com/office/drawing/2014/main" id="{E3385A17-D6D5-2649-B548-D6839B0924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72D6870-B4AB-7F4F-A6AB-0E957C3EDCA2}"/>
              </a:ext>
            </a:extLst>
          </p:cNvPr>
          <p:cNvSpPr>
            <a:spLocks noGrp="1"/>
          </p:cNvSpPr>
          <p:nvPr>
            <p:ph type="ftr" sz="quarter" idx="3"/>
          </p:nvPr>
        </p:nvSpPr>
        <p:spPr>
          <a:xfrm>
            <a:off x="8283575" y="6522996"/>
            <a:ext cx="3263400" cy="198479"/>
          </a:xfrm>
          <a:prstGeom prst="rect">
            <a:avLst/>
          </a:prstGeom>
          <a:noFill/>
          <a:ln>
            <a:noFill/>
          </a:ln>
        </p:spPr>
        <p:txBody>
          <a:bodyPr spcFirstLastPara="1" vert="horz" wrap="square" lIns="68575" tIns="68575" rIns="68575" bIns="68575" numCol="1" anchor="ctr" anchorCtr="0" compatLnSpc="1">
            <a:prstTxWarp prst="textNoShape">
              <a:avLst/>
            </a:prstTxWarp>
            <a:noAutofit/>
          </a:bodyPr>
          <a:lstStyle>
            <a:lvl1pPr marL="0" marR="0" indent="0" algn="r" defTabSz="609585" rtl="0" eaLnBrk="1" fontAlgn="auto" latinLnBrk="0" hangingPunct="1">
              <a:lnSpc>
                <a:spcPct val="100000"/>
              </a:lnSpc>
              <a:spcBef>
                <a:spcPts val="0"/>
              </a:spcBef>
              <a:spcAft>
                <a:spcPts val="0"/>
              </a:spcAft>
              <a:buClrTx/>
              <a:buSzPts val="1100"/>
              <a:buFontTx/>
              <a:buNone/>
              <a:tabLst/>
              <a:defRPr kumimoji="0" lang="en-US" sz="700" b="0" i="0" u="none" strike="noStrike" cap="none" spc="0" normalizeH="0" baseline="0" dirty="0">
                <a:ln>
                  <a:noFill/>
                </a:ln>
                <a:solidFill>
                  <a:schemeClr val="tx1"/>
                </a:solidFill>
                <a:effectLst/>
                <a:uLnTx/>
                <a:uFillTx/>
                <a:ea typeface="Calibri Light" panose="020F0302020204030204" pitchFamily="34" charset="0"/>
                <a:cs typeface="Calibri"/>
              </a:defRPr>
            </a:lvl1pPr>
          </a:lstStyle>
          <a:p>
            <a:endParaRPr lang="en-US"/>
          </a:p>
        </p:txBody>
      </p:sp>
      <p:sp>
        <p:nvSpPr>
          <p:cNvPr id="7" name="TextBox 6">
            <a:extLst>
              <a:ext uri="{FF2B5EF4-FFF2-40B4-BE49-F238E27FC236}">
                <a16:creationId xmlns:a16="http://schemas.microsoft.com/office/drawing/2014/main" id="{26398860-CBB7-4C3B-9701-DC423904BBBA}"/>
              </a:ext>
            </a:extLst>
          </p:cNvPr>
          <p:cNvSpPr txBox="1"/>
          <p:nvPr userDrawn="1"/>
        </p:nvSpPr>
        <p:spPr>
          <a:xfrm>
            <a:off x="11546975" y="6491430"/>
            <a:ext cx="344984" cy="230832"/>
          </a:xfrm>
          <a:prstGeom prst="rect">
            <a:avLst/>
          </a:prstGeom>
        </p:spPr>
        <p:txBody>
          <a:bodyPr>
            <a:spAutoFit/>
          </a:bodyPr>
          <a:lstStyle>
            <a:defPPr>
              <a:defRPr lang="en-US"/>
            </a:defPPr>
            <a:lvl1pPr>
              <a:defRPr sz="1100">
                <a:latin typeface="+mj-lt"/>
              </a:defRPr>
            </a:lvl1pPr>
          </a:lstStyle>
          <a:p>
            <a:pPr algn="ctr"/>
            <a:fld id="{6E75E9E9-9C25-4164-8BD0-69E730975F05}" type="slidenum">
              <a:rPr lang="en-US" sz="900">
                <a:latin typeface="+mn-lt"/>
              </a:rPr>
              <a:pPr algn="ctr"/>
              <a:t>‹#›</a:t>
            </a:fld>
            <a:endParaRPr lang="en-US" sz="900">
              <a:latin typeface="+mn-lt"/>
            </a:endParaRPr>
          </a:p>
        </p:txBody>
      </p:sp>
    </p:spTree>
    <p:extLst>
      <p:ext uri="{BB962C8B-B14F-4D97-AF65-F5344CB8AC3E}">
        <p14:creationId xmlns:p14="http://schemas.microsoft.com/office/powerpoint/2010/main" val="364796347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lvl1pPr algn="l" defTabSz="914400" rtl="0" eaLnBrk="1" latinLnBrk="0" hangingPunct="1">
        <a:lnSpc>
          <a:spcPct val="80000"/>
        </a:lnSpc>
        <a:spcBef>
          <a:spcPct val="0"/>
        </a:spcBef>
        <a:buNone/>
        <a:defRPr sz="4000" b="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71">
          <p15:clr>
            <a:srgbClr val="F26B43"/>
          </p15:clr>
        </p15:guide>
        <p15:guide id="4" orient="horz" pos="571">
          <p15:clr>
            <a:srgbClr val="F26B43"/>
          </p15:clr>
        </p15:guide>
        <p15:guide id="5" orient="horz" pos="1042">
          <p15:clr>
            <a:srgbClr val="F26B43"/>
          </p15:clr>
        </p15:guide>
        <p15:guide id="6" orient="horz" pos="1147">
          <p15:clr>
            <a:srgbClr val="F26B43"/>
          </p15:clr>
        </p15:guide>
        <p15:guide id="7" orient="horz" pos="1558">
          <p15:clr>
            <a:srgbClr val="F26B43"/>
          </p15:clr>
        </p15:guide>
        <p15:guide id="8" orient="horz" pos="1668">
          <p15:clr>
            <a:srgbClr val="F26B43"/>
          </p15:clr>
        </p15:guide>
        <p15:guide id="9" orient="horz" pos="346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long train on a steel track&#10;&#10;Description automatically generated">
            <a:extLst>
              <a:ext uri="{FF2B5EF4-FFF2-40B4-BE49-F238E27FC236}">
                <a16:creationId xmlns:a16="http://schemas.microsoft.com/office/drawing/2014/main" id="{7BC12EF1-596B-482A-81E2-257A2CD347B1}"/>
              </a:ext>
            </a:extLst>
          </p:cNvPr>
          <p:cNvPicPr>
            <a:picLocks noChangeAspect="1"/>
          </p:cNvPicPr>
          <p:nvPr/>
        </p:nvPicPr>
        <p:blipFill rotWithShape="1">
          <a:blip r:embed="rId3">
            <a:grayscl/>
          </a:blip>
          <a:srcRect t="3735" b="6637"/>
          <a:stretch/>
        </p:blipFill>
        <p:spPr>
          <a:xfrm>
            <a:off x="0" y="0"/>
            <a:ext cx="12195100" cy="6864391"/>
          </a:xfrm>
          <a:prstGeom prst="rect">
            <a:avLst/>
          </a:prstGeom>
        </p:spPr>
      </p:pic>
      <p:sp>
        <p:nvSpPr>
          <p:cNvPr id="12" name="Rectangle 11">
            <a:extLst>
              <a:ext uri="{FF2B5EF4-FFF2-40B4-BE49-F238E27FC236}">
                <a16:creationId xmlns:a16="http://schemas.microsoft.com/office/drawing/2014/main" id="{F3B853EE-D054-4365-88B8-1F757641AE35}"/>
              </a:ext>
            </a:extLst>
          </p:cNvPr>
          <p:cNvSpPr/>
          <p:nvPr/>
        </p:nvSpPr>
        <p:spPr>
          <a:xfrm>
            <a:off x="0" y="-6391"/>
            <a:ext cx="12192000" cy="6864391"/>
          </a:xfrm>
          <a:prstGeom prst="rect">
            <a:avLst/>
          </a:prstGeom>
          <a:solidFill>
            <a:srgbClr val="006688">
              <a:alpha val="6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0" i="0">
                <a:solidFill>
                  <a:srgbClr val="000000"/>
                </a:solidFill>
                <a:effectLst/>
                <a:latin typeface="Times New Roman" panose="02020603050405020304" pitchFamily="18" charset="0"/>
              </a:rPr>
              <a:t> </a:t>
            </a:r>
            <a:endParaRPr lang="en-US" sz="2700">
              <a:solidFill>
                <a:schemeClr val="tx1"/>
              </a:solidFill>
            </a:endParaRPr>
          </a:p>
        </p:txBody>
      </p:sp>
      <p:sp>
        <p:nvSpPr>
          <p:cNvPr id="7" name="Title 1">
            <a:extLst>
              <a:ext uri="{FF2B5EF4-FFF2-40B4-BE49-F238E27FC236}">
                <a16:creationId xmlns:a16="http://schemas.microsoft.com/office/drawing/2014/main" id="{AAFD9A0C-CF62-4719-B418-26AC07A67766}"/>
              </a:ext>
            </a:extLst>
          </p:cNvPr>
          <p:cNvSpPr txBox="1">
            <a:spLocks/>
          </p:cNvSpPr>
          <p:nvPr/>
        </p:nvSpPr>
        <p:spPr>
          <a:xfrm>
            <a:off x="3562563" y="2539729"/>
            <a:ext cx="8421718" cy="1236100"/>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lang="en-US" sz="4800" b="1" kern="1200" cap="none" spc="300" baseline="0" dirty="0">
                <a:solidFill>
                  <a:schemeClr val="bg1"/>
                </a:solidFill>
                <a:latin typeface="Calibri Light" panose="020F0302020204030204" pitchFamily="34" charset="0"/>
                <a:ea typeface="+mj-ea"/>
                <a:cs typeface="Calibri Light" panose="020F0302020204030204" pitchFamily="34" charset="0"/>
              </a:defRPr>
            </a:lvl1pPr>
          </a:lstStyle>
          <a:p>
            <a:r>
              <a:rPr lang="en-US" dirty="0">
                <a:latin typeface="Calibri Light"/>
                <a:cs typeface="Calibri Light"/>
              </a:rPr>
              <a:t>CES Assessment Update</a:t>
            </a:r>
          </a:p>
        </p:txBody>
      </p:sp>
      <p:sp>
        <p:nvSpPr>
          <p:cNvPr id="9" name="Text Placeholder 43">
            <a:extLst>
              <a:ext uri="{FF2B5EF4-FFF2-40B4-BE49-F238E27FC236}">
                <a16:creationId xmlns:a16="http://schemas.microsoft.com/office/drawing/2014/main" id="{01A59A0B-CD89-4B5E-95CC-ADF38042D6AC}"/>
              </a:ext>
            </a:extLst>
          </p:cNvPr>
          <p:cNvSpPr txBox="1">
            <a:spLocks/>
          </p:cNvSpPr>
          <p:nvPr/>
        </p:nvSpPr>
        <p:spPr>
          <a:xfrm>
            <a:off x="3562563" y="3639366"/>
            <a:ext cx="7403140" cy="873316"/>
          </a:xfrm>
          <a:prstGeom prst="rect">
            <a:avLst/>
          </a:prstGeom>
          <a:noFill/>
        </p:spPr>
        <p:txBody>
          <a:bodyPr wrap="square" lIns="108000" rIns="108000" rtlCol="0">
            <a:spAutoFit/>
          </a:bodyPr>
          <a:lstStyle>
            <a:lvl1pPr marL="228600" indent="0" algn="l" defTabSz="914400" rtl="0" eaLnBrk="1" latinLnBrk="0" hangingPunct="1">
              <a:lnSpc>
                <a:spcPct val="114000"/>
              </a:lnSpc>
              <a:spcBef>
                <a:spcPts val="0"/>
              </a:spcBef>
              <a:buFont typeface="Arial" panose="020B0604020202020204" pitchFamily="34" charset="0"/>
              <a:buNone/>
              <a:defRPr lang="en-US" sz="2600" b="1" kern="1200" cap="none" spc="300" baseline="0" dirty="0" smtClean="0">
                <a:solidFill>
                  <a:schemeClr val="bg1"/>
                </a:solidFill>
                <a:latin typeface="Calibri Light" panose="020F0302020204030204" pitchFamily="34" charset="0"/>
                <a:ea typeface="+mj-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sz="2000">
                <a:latin typeface="+mj-lt"/>
              </a:rPr>
              <a:t>Los Angeles Homeless Services Authority</a:t>
            </a:r>
          </a:p>
          <a:p>
            <a:pPr marL="0"/>
            <a:endParaRPr lang="en-US"/>
          </a:p>
        </p:txBody>
      </p:sp>
      <p:pic>
        <p:nvPicPr>
          <p:cNvPr id="14" name="Picture 13" descr="Logo, icon&#10;&#10;Description automatically generated">
            <a:extLst>
              <a:ext uri="{FF2B5EF4-FFF2-40B4-BE49-F238E27FC236}">
                <a16:creationId xmlns:a16="http://schemas.microsoft.com/office/drawing/2014/main" id="{8C182383-B987-4C34-A26A-AE00FE92DAB0}"/>
              </a:ext>
            </a:extLst>
          </p:cNvPr>
          <p:cNvPicPr>
            <a:picLocks noChangeAspect="1"/>
          </p:cNvPicPr>
          <p:nvPr/>
        </p:nvPicPr>
        <p:blipFill>
          <a:blip r:embed="rId4"/>
          <a:stretch>
            <a:fillRect/>
          </a:stretch>
        </p:blipFill>
        <p:spPr>
          <a:xfrm>
            <a:off x="241101" y="920282"/>
            <a:ext cx="3083461" cy="3960609"/>
          </a:xfrm>
          <a:prstGeom prst="rect">
            <a:avLst/>
          </a:prstGeom>
        </p:spPr>
      </p:pic>
      <p:sp>
        <p:nvSpPr>
          <p:cNvPr id="2" name="TextBox 1">
            <a:extLst>
              <a:ext uri="{FF2B5EF4-FFF2-40B4-BE49-F238E27FC236}">
                <a16:creationId xmlns:a16="http://schemas.microsoft.com/office/drawing/2014/main" id="{AD382435-EE1A-AED4-FB49-0DB483179232}"/>
              </a:ext>
            </a:extLst>
          </p:cNvPr>
          <p:cNvSpPr txBox="1"/>
          <p:nvPr/>
        </p:nvSpPr>
        <p:spPr>
          <a:xfrm>
            <a:off x="3562563" y="4397074"/>
            <a:ext cx="7736440" cy="923330"/>
          </a:xfrm>
          <a:prstGeom prst="rect">
            <a:avLst/>
          </a:prstGeom>
          <a:noFill/>
        </p:spPr>
        <p:txBody>
          <a:bodyPr wrap="square" lIns="91440" tIns="45720" rIns="91440" bIns="45720" rtlCol="0" anchor="t">
            <a:spAutoFit/>
          </a:bodyPr>
          <a:lstStyle/>
          <a:p>
            <a:r>
              <a:rPr lang="en-US" dirty="0">
                <a:solidFill>
                  <a:srgbClr val="FFFFFF"/>
                </a:solidFill>
                <a:latin typeface="Calibri"/>
                <a:ea typeface="Calibri"/>
                <a:cs typeface="Calibri"/>
              </a:rPr>
              <a:t>Marina Genchev, MSW</a:t>
            </a:r>
          </a:p>
          <a:p>
            <a:r>
              <a:rPr lang="en-US" dirty="0">
                <a:solidFill>
                  <a:srgbClr val="FFFFFF"/>
                </a:solidFill>
                <a:latin typeface="Calibri"/>
                <a:ea typeface="Calibri"/>
                <a:cs typeface="Calibri"/>
              </a:rPr>
              <a:t>Director, Systems &amp; Planning</a:t>
            </a:r>
          </a:p>
          <a:p>
            <a:pPr algn="l" rtl="0" fontAlgn="base"/>
            <a:r>
              <a:rPr lang="en-US" sz="1800" b="0" i="0" u="none" strike="noStrike" dirty="0">
                <a:solidFill>
                  <a:srgbClr val="FFFFFF"/>
                </a:solidFill>
                <a:effectLst/>
                <a:latin typeface="Calibri"/>
                <a:ea typeface="Calibri"/>
                <a:cs typeface="Calibri"/>
              </a:rPr>
              <a:t>January 23, 2024 </a:t>
            </a:r>
            <a:endParaRPr lang="en-US" b="0" i="0" dirty="0">
              <a:solidFill>
                <a:srgbClr val="000000"/>
              </a:solidFill>
              <a:effectLst/>
              <a:latin typeface="Calibri"/>
              <a:ea typeface="Calibri"/>
              <a:cs typeface="Calibri"/>
            </a:endParaRPr>
          </a:p>
        </p:txBody>
      </p:sp>
      <p:cxnSp>
        <p:nvCxnSpPr>
          <p:cNvPr id="3" name="Straight Connector 2">
            <a:extLst>
              <a:ext uri="{FF2B5EF4-FFF2-40B4-BE49-F238E27FC236}">
                <a16:creationId xmlns:a16="http://schemas.microsoft.com/office/drawing/2014/main" id="{786FCFDD-FE7D-3CC2-7124-AFA0412BE06B}"/>
              </a:ext>
            </a:extLst>
          </p:cNvPr>
          <p:cNvCxnSpPr>
            <a:cxnSpLocks/>
          </p:cNvCxnSpPr>
          <p:nvPr/>
        </p:nvCxnSpPr>
        <p:spPr>
          <a:xfrm>
            <a:off x="3685235" y="4097566"/>
            <a:ext cx="4953374" cy="0"/>
          </a:xfrm>
          <a:prstGeom prst="line">
            <a:avLst/>
          </a:prstGeom>
          <a:ln w="31750">
            <a:solidFill>
              <a:srgbClr val="CAB540"/>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449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7A41775-066E-48BE-BDC7-18D3055AB67F}"/>
              </a:ext>
            </a:extLst>
          </p:cNvPr>
          <p:cNvSpPr txBox="1">
            <a:spLocks/>
          </p:cNvSpPr>
          <p:nvPr/>
        </p:nvSpPr>
        <p:spPr>
          <a:xfrm>
            <a:off x="796318" y="63356"/>
            <a:ext cx="5584817" cy="365124"/>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80000"/>
              </a:lnSpc>
              <a:spcBef>
                <a:spcPct val="0"/>
              </a:spcBef>
              <a:buNone/>
              <a:defRPr sz="4000" b="0" kern="1200">
                <a:solidFill>
                  <a:schemeClr val="tx1"/>
                </a:solidFill>
                <a:latin typeface="+mj-lt"/>
                <a:ea typeface="+mj-ea"/>
                <a:cs typeface="+mj-cs"/>
              </a:defRPr>
            </a:lvl1pPr>
          </a:lstStyle>
          <a:p>
            <a:pPr marL="0" marR="0" lvl="0" indent="0" algn="l" defTabSz="914400" rtl="0" eaLnBrk="1" fontAlgn="auto" latinLnBrk="0" hangingPunct="1">
              <a:lnSpc>
                <a:spcPct val="113999"/>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06688"/>
              </a:solidFill>
              <a:effectLst/>
              <a:uLnTx/>
              <a:uFillTx/>
              <a:latin typeface="Calibri Regular"/>
              <a:ea typeface="+mj-ea"/>
              <a:cs typeface="+mj-cs"/>
            </a:endParaRPr>
          </a:p>
        </p:txBody>
      </p:sp>
      <p:sp>
        <p:nvSpPr>
          <p:cNvPr id="45" name="Content Placeholder 2">
            <a:extLst>
              <a:ext uri="{FF2B5EF4-FFF2-40B4-BE49-F238E27FC236}">
                <a16:creationId xmlns:a16="http://schemas.microsoft.com/office/drawing/2014/main" id="{70A68632-2711-43FF-BF9C-8AFB88AF31CD}"/>
              </a:ext>
            </a:extLst>
          </p:cNvPr>
          <p:cNvSpPr txBox="1">
            <a:spLocks/>
          </p:cNvSpPr>
          <p:nvPr/>
        </p:nvSpPr>
        <p:spPr>
          <a:xfrm>
            <a:off x="680222" y="801028"/>
            <a:ext cx="10158521" cy="584775"/>
          </a:xfrm>
          <a:prstGeom prst="rect">
            <a:avLst/>
          </a:prstGeom>
        </p:spPr>
        <p:txBody>
          <a:bodyPr wrap="square" lIns="91440" tIns="45720" rIns="91440" bIns="45720" anchor="t">
            <a:spAutoFit/>
          </a:bodyPr>
          <a:lstStyle>
            <a:defPPr>
              <a:defRPr lang="en-US"/>
            </a:defPPr>
            <a:lvl1pPr marR="0" lvl="0" indent="0" fontAlgn="base">
              <a:lnSpc>
                <a:spcPct val="100000"/>
              </a:lnSpc>
              <a:spcBef>
                <a:spcPts val="0"/>
              </a:spcBef>
              <a:spcAft>
                <a:spcPts val="0"/>
              </a:spcAft>
              <a:buClrTx/>
              <a:buSzTx/>
              <a:buFontTx/>
              <a:buNone/>
              <a:tabLst/>
              <a:defRPr kumimoji="0" sz="3200" b="0" i="0" u="none" strike="noStrike" cap="none" spc="0" normalizeH="0" baseline="0">
                <a:ln>
                  <a:noFill/>
                </a:ln>
                <a:solidFill>
                  <a:srgbClr val="006688"/>
                </a:solidFill>
                <a:effectLst/>
                <a:uLnTx/>
                <a:uFillTx/>
                <a:latin typeface="Calibri" panose="020F0502020204030204"/>
              </a:defRPr>
            </a:lvl1pPr>
            <a:lvl2pPr marL="6858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400" kern="1200" dirty="0" smtClean="0">
                <a:solidFill>
                  <a:schemeClr val="tx1"/>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88"/>
                </a:solidFill>
                <a:effectLst/>
                <a:uLnTx/>
                <a:uFillTx/>
                <a:latin typeface="Calibri" panose="020F0502020204030204"/>
                <a:ea typeface="+mn-ea"/>
                <a:cs typeface="+mn-cs"/>
              </a:rPr>
              <a:t>CESTTRR Tool Implementation Timeline</a:t>
            </a:r>
            <a:endParaRPr kumimoji="0" lang="en-US" sz="3200" b="0" i="0" u="none" strike="noStrike" kern="1200" cap="none" spc="0" normalizeH="0" baseline="0" noProof="0" dirty="0">
              <a:ln>
                <a:noFill/>
              </a:ln>
              <a:solidFill>
                <a:srgbClr val="006688"/>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80B63396-2303-43DC-AC5C-B2AE245418C3}"/>
              </a:ext>
            </a:extLst>
          </p:cNvPr>
          <p:cNvCxnSpPr>
            <a:cxnSpLocks/>
          </p:cNvCxnSpPr>
          <p:nvPr/>
        </p:nvCxnSpPr>
        <p:spPr>
          <a:xfrm>
            <a:off x="0" y="457200"/>
            <a:ext cx="6675120" cy="0"/>
          </a:xfrm>
          <a:prstGeom prst="line">
            <a:avLst/>
          </a:prstGeom>
          <a:ln w="12700">
            <a:solidFill>
              <a:srgbClr val="7FB2C3"/>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36" name="Google Shape;1699;p42">
            <a:extLst>
              <a:ext uri="{FF2B5EF4-FFF2-40B4-BE49-F238E27FC236}">
                <a16:creationId xmlns:a16="http://schemas.microsoft.com/office/drawing/2014/main" id="{DBA110E3-3FBB-460B-9CC1-7E48B4917D91}"/>
              </a:ext>
            </a:extLst>
          </p:cNvPr>
          <p:cNvSpPr txBox="1"/>
          <p:nvPr/>
        </p:nvSpPr>
        <p:spPr>
          <a:xfrm>
            <a:off x="6674000" y="4269896"/>
            <a:ext cx="2303235" cy="221595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6688"/>
                </a:solidFill>
                <a:effectLst/>
                <a:uLnTx/>
                <a:uFillTx/>
                <a:latin typeface="Calibri Regular"/>
                <a:ea typeface="+mn-ea"/>
                <a:cs typeface="+mn-cs"/>
              </a:rPr>
              <a:t>LAHSA will offer trainings for many months before implementing the new tool for the adult system, to allow adequate time to equip system staff. </a:t>
            </a:r>
          </a:p>
        </p:txBody>
      </p:sp>
      <p:sp>
        <p:nvSpPr>
          <p:cNvPr id="39" name="Google Shape;1710;p42">
            <a:extLst>
              <a:ext uri="{FF2B5EF4-FFF2-40B4-BE49-F238E27FC236}">
                <a16:creationId xmlns:a16="http://schemas.microsoft.com/office/drawing/2014/main" id="{AD19221D-1A58-4C0A-AE3B-F1CAE49501F6}"/>
              </a:ext>
            </a:extLst>
          </p:cNvPr>
          <p:cNvSpPr txBox="1"/>
          <p:nvPr/>
        </p:nvSpPr>
        <p:spPr>
          <a:xfrm>
            <a:off x="9557893" y="4313028"/>
            <a:ext cx="2175145" cy="221595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6688"/>
                </a:solidFill>
                <a:effectLst/>
                <a:uLnTx/>
                <a:uFillTx/>
                <a:latin typeface="Calibri Regular"/>
                <a:ea typeface="+mn-ea"/>
                <a:cs typeface="+mn-cs"/>
              </a:rPr>
              <a:t>LAHSA will begin using new tool </a:t>
            </a:r>
            <a:r>
              <a:rPr kumimoji="0" lang="en" sz="1600" b="0" i="1" u="none" strike="noStrike" kern="1200" cap="none" spc="0" normalizeH="0" baseline="0" noProof="0" dirty="0">
                <a:ln>
                  <a:noFill/>
                </a:ln>
                <a:solidFill>
                  <a:srgbClr val="006688"/>
                </a:solidFill>
                <a:effectLst/>
                <a:uLnTx/>
                <a:uFillTx/>
                <a:latin typeface="Calibri Regular"/>
                <a:ea typeface="+mn-ea"/>
                <a:cs typeface="+mn-cs"/>
              </a:rPr>
              <a:t>as part of </a:t>
            </a:r>
            <a:r>
              <a:rPr kumimoji="0" lang="en" sz="1600" b="0" i="0" u="none" strike="noStrike" kern="1200" cap="none" spc="0" normalizeH="0" baseline="0" noProof="0" dirty="0">
                <a:ln>
                  <a:noFill/>
                </a:ln>
                <a:solidFill>
                  <a:srgbClr val="006688"/>
                </a:solidFill>
                <a:effectLst/>
                <a:uLnTx/>
                <a:uFillTx/>
                <a:latin typeface="Calibri Regular"/>
                <a:ea typeface="+mn-ea"/>
                <a:cs typeface="+mn-cs"/>
              </a:rPr>
              <a:t>updated PSH Prioritization Guidance that includes other prioritization factors. </a:t>
            </a:r>
            <a:r>
              <a:rPr kumimoji="0" lang="en" sz="1600" b="0" i="1" u="none" strike="noStrike" kern="1200" cap="none" spc="0" normalizeH="0" baseline="0" noProof="0" dirty="0">
                <a:ln>
                  <a:noFill/>
                </a:ln>
                <a:solidFill>
                  <a:srgbClr val="006688"/>
                </a:solidFill>
                <a:effectLst/>
                <a:uLnTx/>
                <a:uFillTx/>
                <a:latin typeface="Calibri Regular"/>
                <a:ea typeface="+mn-ea"/>
                <a:cs typeface="+mn-cs"/>
              </a:rPr>
              <a:t>Case conferencing </a:t>
            </a:r>
            <a:r>
              <a:rPr kumimoji="0" lang="en" sz="1600" b="0" i="0" u="none" strike="noStrike" kern="1200" cap="none" spc="0" normalizeH="0" baseline="0" noProof="0" dirty="0">
                <a:ln>
                  <a:noFill/>
                </a:ln>
                <a:solidFill>
                  <a:srgbClr val="006688"/>
                </a:solidFill>
                <a:effectLst/>
                <a:uLnTx/>
                <a:uFillTx/>
                <a:latin typeface="Calibri Regular"/>
                <a:ea typeface="+mn-ea"/>
                <a:cs typeface="+mn-cs"/>
              </a:rPr>
              <a:t>remains valid method.</a:t>
            </a:r>
          </a:p>
        </p:txBody>
      </p:sp>
      <p:sp>
        <p:nvSpPr>
          <p:cNvPr id="44" name="Google Shape;1716;p42">
            <a:extLst>
              <a:ext uri="{FF2B5EF4-FFF2-40B4-BE49-F238E27FC236}">
                <a16:creationId xmlns:a16="http://schemas.microsoft.com/office/drawing/2014/main" id="{839A3B10-7586-47A9-9906-29F78998D2DD}"/>
              </a:ext>
            </a:extLst>
          </p:cNvPr>
          <p:cNvSpPr txBox="1"/>
          <p:nvPr/>
        </p:nvSpPr>
        <p:spPr>
          <a:xfrm>
            <a:off x="3593835" y="4313028"/>
            <a:ext cx="2499508" cy="221595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6688"/>
                </a:solidFill>
                <a:effectLst/>
                <a:uLnTx/>
                <a:uFillTx/>
                <a:latin typeface="Calibri Regular"/>
                <a:ea typeface="+mn-ea"/>
                <a:cs typeface="+mn-cs"/>
              </a:rPr>
              <a:t>Given the history of racial bias in previous tools and their administration, LAHSA and consultant will develop tool trainingthat  includes </a:t>
            </a:r>
            <a:r>
              <a:rPr kumimoji="0" lang="en" sz="1600" b="0" i="0" u="sng" strike="noStrike" kern="1200" cap="none" spc="0" normalizeH="0" baseline="0" noProof="0" dirty="0">
                <a:ln>
                  <a:noFill/>
                </a:ln>
                <a:solidFill>
                  <a:srgbClr val="006688"/>
                </a:solidFill>
                <a:effectLst/>
                <a:uLnTx/>
                <a:uFillTx/>
                <a:latin typeface="Calibri Regular"/>
                <a:ea typeface="+mn-ea"/>
                <a:cs typeface="+mn-cs"/>
              </a:rPr>
              <a:t>trauma informed care</a:t>
            </a:r>
            <a:r>
              <a:rPr kumimoji="0" lang="en" sz="1600" b="0" i="0" u="none" strike="noStrike" kern="1200" cap="none" spc="0" normalizeH="0" baseline="0" noProof="0" dirty="0">
                <a:ln>
                  <a:noFill/>
                </a:ln>
                <a:solidFill>
                  <a:srgbClr val="006688"/>
                </a:solidFill>
                <a:effectLst/>
                <a:uLnTx/>
                <a:uFillTx/>
                <a:latin typeface="Calibri Regular"/>
                <a:ea typeface="+mn-ea"/>
                <a:cs typeface="+mn-cs"/>
              </a:rPr>
              <a:t> and </a:t>
            </a:r>
            <a:r>
              <a:rPr kumimoji="0" lang="en" sz="1600" b="0" i="0" u="sng" strike="noStrike" kern="1200" cap="none" spc="0" normalizeH="0" baseline="0" noProof="0" dirty="0">
                <a:ln>
                  <a:noFill/>
                </a:ln>
                <a:solidFill>
                  <a:srgbClr val="006688"/>
                </a:solidFill>
                <a:effectLst/>
                <a:uLnTx/>
                <a:uFillTx/>
                <a:latin typeface="Calibri Regular"/>
                <a:ea typeface="+mn-ea"/>
                <a:cs typeface="+mn-cs"/>
              </a:rPr>
              <a:t>awareness of implicit bias.</a:t>
            </a:r>
          </a:p>
        </p:txBody>
      </p:sp>
      <p:sp>
        <p:nvSpPr>
          <p:cNvPr id="46" name="Google Shape;1725;p42">
            <a:extLst>
              <a:ext uri="{FF2B5EF4-FFF2-40B4-BE49-F238E27FC236}">
                <a16:creationId xmlns:a16="http://schemas.microsoft.com/office/drawing/2014/main" id="{ADE6CCE9-9DC3-4875-94DE-C8B706077D88}"/>
              </a:ext>
            </a:extLst>
          </p:cNvPr>
          <p:cNvSpPr txBox="1"/>
          <p:nvPr/>
        </p:nvSpPr>
        <p:spPr>
          <a:xfrm>
            <a:off x="551132" y="4226764"/>
            <a:ext cx="2568781" cy="2462172"/>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1600" b="0" i="0" u="none" strike="noStrike" kern="1200" cap="none" spc="0" normalizeH="0" baseline="0" noProof="0" dirty="0">
                <a:ln>
                  <a:noFill/>
                </a:ln>
                <a:solidFill>
                  <a:srgbClr val="006688"/>
                </a:solidFill>
                <a:effectLst/>
                <a:uLnTx/>
                <a:uFillTx/>
                <a:latin typeface="Calibri Regular"/>
                <a:ea typeface="Fira Sans Extra Condensed"/>
                <a:cs typeface="Fira Sans Extra Condensed"/>
                <a:sym typeface="Fira Sans Extra Condensed"/>
              </a:rPr>
              <a:t>LAHSA will hire a consultant to develop a training curriculum for the new tool that includes a </a:t>
            </a:r>
            <a:r>
              <a:rPr kumimoji="0" lang="en" sz="1600" b="0" i="0" u="sng" strike="noStrike" kern="1200" cap="none" spc="0" normalizeH="0" baseline="0" noProof="0" dirty="0">
                <a:ln>
                  <a:noFill/>
                </a:ln>
                <a:solidFill>
                  <a:srgbClr val="006688"/>
                </a:solidFill>
                <a:effectLst/>
                <a:uLnTx/>
                <a:uFillTx/>
                <a:latin typeface="Calibri Regular"/>
                <a:ea typeface="Fira Sans Extra Condensed"/>
                <a:cs typeface="Fira Sans Extra Condensed"/>
                <a:sym typeface="Fira Sans Extra Condensed"/>
              </a:rPr>
              <a:t>race equity component.</a:t>
            </a:r>
            <a:r>
              <a:rPr kumimoji="0" lang="en" sz="1600" b="0" i="0" u="none" strike="noStrike" kern="1200" cap="none" spc="0" normalizeH="0" baseline="0" noProof="0" dirty="0">
                <a:ln>
                  <a:noFill/>
                </a:ln>
                <a:solidFill>
                  <a:srgbClr val="006688"/>
                </a:solidFill>
                <a:effectLst/>
                <a:uLnTx/>
                <a:uFillTx/>
                <a:latin typeface="Calibri Regular"/>
                <a:ea typeface="Fira Sans Extra Condensed"/>
                <a:cs typeface="Fira Sans Extra Condensed"/>
                <a:sym typeface="Fira Sans Extra Condensed"/>
              </a:rPr>
              <a:t> LAHSA wants to ensure that an expert in the field is supporting creating and implementing training for t</a:t>
            </a:r>
            <a:r>
              <a:rPr kumimoji="0" lang="en-US" sz="1600" b="0" i="0" u="none" strike="noStrike" kern="1200" cap="none" spc="0" normalizeH="0" baseline="0" noProof="0" dirty="0">
                <a:ln>
                  <a:noFill/>
                </a:ln>
                <a:solidFill>
                  <a:srgbClr val="006688"/>
                </a:solidFill>
                <a:effectLst/>
                <a:uLnTx/>
                <a:uFillTx/>
                <a:latin typeface="Calibri Regular"/>
                <a:ea typeface="Fira Sans Extra Condensed"/>
                <a:cs typeface="Fira Sans Extra Condensed"/>
                <a:sym typeface="Fira Sans Extra Condensed"/>
              </a:rPr>
              <a:t>he system.</a:t>
            </a:r>
            <a:endParaRPr kumimoji="0" lang="en" sz="1600" b="0" i="0" u="none" strike="noStrike" kern="1200" cap="none" spc="0" normalizeH="0" baseline="0" noProof="0" dirty="0">
              <a:ln>
                <a:noFill/>
              </a:ln>
              <a:solidFill>
                <a:srgbClr val="006688"/>
              </a:solidFill>
              <a:effectLst/>
              <a:uLnTx/>
              <a:uFillTx/>
              <a:latin typeface="Calibri Regular"/>
              <a:ea typeface="Fira Sans Extra Condensed"/>
              <a:cs typeface="Fira Sans Extra Condensed"/>
            </a:endParaRPr>
          </a:p>
        </p:txBody>
      </p:sp>
      <p:sp>
        <p:nvSpPr>
          <p:cNvPr id="47" name="Google Shape;1729;p42">
            <a:extLst>
              <a:ext uri="{FF2B5EF4-FFF2-40B4-BE49-F238E27FC236}">
                <a16:creationId xmlns:a16="http://schemas.microsoft.com/office/drawing/2014/main" id="{F8A3EB5E-3923-484F-8FE1-08DF2ACB6F2D}"/>
              </a:ext>
            </a:extLst>
          </p:cNvPr>
          <p:cNvSpPr txBox="1"/>
          <p:nvPr/>
        </p:nvSpPr>
        <p:spPr>
          <a:xfrm>
            <a:off x="553189" y="2349616"/>
            <a:ext cx="2099072" cy="553957"/>
          </a:xfrm>
          <a:prstGeom prst="rect">
            <a:avLst/>
          </a:prstGeom>
          <a:noFill/>
          <a:ln>
            <a:noFill/>
          </a:ln>
        </p:spPr>
        <p:txBody>
          <a:bodyPr spcFirstLastPara="1" wrap="square" lIns="121900" tIns="121900" rIns="121900" bIns="1219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006688"/>
                </a:solidFill>
                <a:effectLst/>
                <a:uLnTx/>
                <a:uFillTx/>
                <a:latin typeface="Calibri Regular"/>
                <a:ea typeface="Fira Sans Extra Condensed Medium"/>
                <a:cs typeface="Fira Sans Extra Condensed Medium"/>
                <a:sym typeface="Fira Sans Extra Condensed Medium"/>
              </a:rPr>
              <a:t>Winter 2024</a:t>
            </a:r>
            <a:endParaRPr kumimoji="0" sz="2000" b="1" i="0" u="none" strike="noStrike" kern="1200" cap="none" spc="0" normalizeH="0" baseline="0" noProof="0" dirty="0">
              <a:ln>
                <a:noFill/>
              </a:ln>
              <a:solidFill>
                <a:srgbClr val="006688"/>
              </a:solidFill>
              <a:effectLst/>
              <a:uLnTx/>
              <a:uFillTx/>
              <a:latin typeface="Calibri Regular"/>
              <a:ea typeface="Fira Sans Extra Condensed Medium"/>
              <a:cs typeface="Fira Sans Extra Condensed Medium"/>
              <a:sym typeface="Fira Sans Extra Condensed Medium"/>
            </a:endParaRPr>
          </a:p>
        </p:txBody>
      </p:sp>
      <p:sp>
        <p:nvSpPr>
          <p:cNvPr id="48" name="Google Shape;1730;p42">
            <a:extLst>
              <a:ext uri="{FF2B5EF4-FFF2-40B4-BE49-F238E27FC236}">
                <a16:creationId xmlns:a16="http://schemas.microsoft.com/office/drawing/2014/main" id="{71D2459C-1CA2-4391-958F-211B3D96E04E}"/>
              </a:ext>
            </a:extLst>
          </p:cNvPr>
          <p:cNvSpPr txBox="1"/>
          <p:nvPr/>
        </p:nvSpPr>
        <p:spPr>
          <a:xfrm>
            <a:off x="3543523" y="2349616"/>
            <a:ext cx="2018254" cy="553957"/>
          </a:xfrm>
          <a:prstGeom prst="rect">
            <a:avLst/>
          </a:prstGeom>
          <a:noFill/>
          <a:ln>
            <a:noFill/>
          </a:ln>
        </p:spPr>
        <p:txBody>
          <a:bodyPr spcFirstLastPara="1" wrap="square" lIns="121900" tIns="121900" rIns="121900" bIns="1219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33849F"/>
                </a:solidFill>
                <a:effectLst/>
                <a:uLnTx/>
                <a:uFillTx/>
                <a:latin typeface="Calibri Regular"/>
                <a:ea typeface="Fira Sans Extra Condensed Medium"/>
                <a:cs typeface="Fira Sans Extra Condensed Medium"/>
                <a:sym typeface="Fira Sans Extra Condensed Medium"/>
              </a:rPr>
              <a:t>Spring 2024</a:t>
            </a:r>
            <a:endParaRPr kumimoji="0" lang="en" sz="2000" b="1" i="0" u="none" strike="noStrike" kern="1200" cap="none" spc="0" normalizeH="0" baseline="0" noProof="0" dirty="0">
              <a:ln>
                <a:noFill/>
              </a:ln>
              <a:solidFill>
                <a:srgbClr val="33849F"/>
              </a:solidFill>
              <a:effectLst/>
              <a:uLnTx/>
              <a:uFillTx/>
              <a:latin typeface="Calibri Regular"/>
              <a:ea typeface="Fira Sans Extra Condensed Medium"/>
              <a:cs typeface="Fira Sans Extra Condensed Medium"/>
            </a:endParaRPr>
          </a:p>
        </p:txBody>
      </p:sp>
      <p:sp>
        <p:nvSpPr>
          <p:cNvPr id="49" name="Google Shape;1731;p42">
            <a:extLst>
              <a:ext uri="{FF2B5EF4-FFF2-40B4-BE49-F238E27FC236}">
                <a16:creationId xmlns:a16="http://schemas.microsoft.com/office/drawing/2014/main" id="{204DA858-BC5C-4F9B-93B6-F64BDE0B9EAE}"/>
              </a:ext>
            </a:extLst>
          </p:cNvPr>
          <p:cNvSpPr txBox="1"/>
          <p:nvPr/>
        </p:nvSpPr>
        <p:spPr>
          <a:xfrm>
            <a:off x="6725478" y="2114505"/>
            <a:ext cx="1899167" cy="861734"/>
          </a:xfrm>
          <a:prstGeom prst="rect">
            <a:avLst/>
          </a:prstGeom>
          <a:noFill/>
          <a:ln>
            <a:noFill/>
          </a:ln>
        </p:spPr>
        <p:txBody>
          <a:bodyPr spcFirstLastPara="1" wrap="square" lIns="121900" tIns="121900" rIns="121900" bIns="1219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40CCB7"/>
                </a:solidFill>
                <a:effectLst/>
                <a:uLnTx/>
                <a:uFillTx/>
                <a:latin typeface="Calibri Regular"/>
                <a:ea typeface="Fira Sans Extra Condensed Medium"/>
                <a:cs typeface="Fira Sans Extra Condensed Medium"/>
                <a:sym typeface="Fira Sans Extra Condensed Medium"/>
              </a:rPr>
              <a:t>Summer 2024 - Ongoing</a:t>
            </a:r>
            <a:endParaRPr kumimoji="0" sz="2000" b="1" i="0" u="none" strike="noStrike" kern="1200" cap="none" spc="0" normalizeH="0" baseline="0" noProof="0" dirty="0">
              <a:ln>
                <a:noFill/>
              </a:ln>
              <a:solidFill>
                <a:srgbClr val="40CCB7"/>
              </a:solidFill>
              <a:effectLst/>
              <a:uLnTx/>
              <a:uFillTx/>
              <a:latin typeface="Calibri Regular"/>
              <a:ea typeface="Fira Sans Extra Condensed Medium"/>
              <a:cs typeface="Fira Sans Extra Condensed Medium"/>
              <a:sym typeface="Fira Sans Extra Condensed Medium"/>
            </a:endParaRPr>
          </a:p>
        </p:txBody>
      </p:sp>
      <p:sp>
        <p:nvSpPr>
          <p:cNvPr id="50" name="Google Shape;1732;p42">
            <a:extLst>
              <a:ext uri="{FF2B5EF4-FFF2-40B4-BE49-F238E27FC236}">
                <a16:creationId xmlns:a16="http://schemas.microsoft.com/office/drawing/2014/main" id="{DE33F7BF-EC2B-4CA5-B4CC-EB9FC62651C0}"/>
              </a:ext>
            </a:extLst>
          </p:cNvPr>
          <p:cNvSpPr txBox="1"/>
          <p:nvPr/>
        </p:nvSpPr>
        <p:spPr>
          <a:xfrm>
            <a:off x="9621798" y="2335845"/>
            <a:ext cx="2433890" cy="553957"/>
          </a:xfrm>
          <a:prstGeom prst="rect">
            <a:avLst/>
          </a:prstGeom>
          <a:noFill/>
          <a:ln>
            <a:noFill/>
          </a:ln>
        </p:spPr>
        <p:txBody>
          <a:bodyPr spcFirstLastPara="1" wrap="square" lIns="121900" tIns="121900" rIns="121900" bIns="1219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000" b="1" i="0" u="none" strike="noStrike" kern="1200" cap="none" spc="0" normalizeH="0" baseline="0" noProof="0" dirty="0">
                <a:ln>
                  <a:noFill/>
                </a:ln>
                <a:solidFill>
                  <a:srgbClr val="CAB641"/>
                </a:solidFill>
                <a:effectLst/>
                <a:uLnTx/>
                <a:uFillTx/>
                <a:latin typeface="Calibri Regular"/>
                <a:ea typeface="+mn-ea"/>
                <a:cs typeface="+mn-cs"/>
              </a:rPr>
              <a:t>Summer 2024 </a:t>
            </a:r>
          </a:p>
        </p:txBody>
      </p:sp>
      <p:grpSp>
        <p:nvGrpSpPr>
          <p:cNvPr id="51" name="Google Shape;1734;p42">
            <a:extLst>
              <a:ext uri="{FF2B5EF4-FFF2-40B4-BE49-F238E27FC236}">
                <a16:creationId xmlns:a16="http://schemas.microsoft.com/office/drawing/2014/main" id="{10BDB52F-41AA-49CE-8B2C-F75E99DDF9AA}"/>
              </a:ext>
            </a:extLst>
          </p:cNvPr>
          <p:cNvGrpSpPr/>
          <p:nvPr/>
        </p:nvGrpSpPr>
        <p:grpSpPr>
          <a:xfrm>
            <a:off x="6815104" y="2926595"/>
            <a:ext cx="92621" cy="406444"/>
            <a:chOff x="5111328" y="2181471"/>
            <a:chExt cx="69466" cy="304833"/>
          </a:xfrm>
          <a:solidFill>
            <a:schemeClr val="accent3"/>
          </a:solidFill>
        </p:grpSpPr>
        <p:cxnSp>
          <p:nvCxnSpPr>
            <p:cNvPr id="52" name="Google Shape;1735;p42">
              <a:extLst>
                <a:ext uri="{FF2B5EF4-FFF2-40B4-BE49-F238E27FC236}">
                  <a16:creationId xmlns:a16="http://schemas.microsoft.com/office/drawing/2014/main" id="{1B2F1A06-1412-49BD-BC63-2AE26F4EC9DE}"/>
                </a:ext>
              </a:extLst>
            </p:cNvPr>
            <p:cNvCxnSpPr/>
            <p:nvPr/>
          </p:nvCxnSpPr>
          <p:spPr>
            <a:xfrm rot="10800000">
              <a:off x="5146062" y="2181471"/>
              <a:ext cx="0" cy="266028"/>
            </a:xfrm>
            <a:prstGeom prst="straightConnector1">
              <a:avLst/>
            </a:prstGeom>
            <a:grpFill/>
            <a:ln w="19050" cap="flat" cmpd="sng">
              <a:solidFill>
                <a:schemeClr val="accent3"/>
              </a:solidFill>
              <a:prstDash val="solid"/>
              <a:round/>
              <a:headEnd type="none" w="sm" len="sm"/>
              <a:tailEnd type="none" w="sm" len="sm"/>
            </a:ln>
          </p:spPr>
        </p:cxnSp>
        <p:sp>
          <p:nvSpPr>
            <p:cNvPr id="53" name="Google Shape;1736;p42">
              <a:extLst>
                <a:ext uri="{FF2B5EF4-FFF2-40B4-BE49-F238E27FC236}">
                  <a16:creationId xmlns:a16="http://schemas.microsoft.com/office/drawing/2014/main" id="{EC2BA86D-FD2E-4899-A981-1E16FFC524C8}"/>
                </a:ext>
              </a:extLst>
            </p:cNvPr>
            <p:cNvSpPr/>
            <p:nvPr/>
          </p:nvSpPr>
          <p:spPr>
            <a:xfrm rot="10800000">
              <a:off x="5111328" y="2417909"/>
              <a:ext cx="69466" cy="68394"/>
            </a:xfrm>
            <a:prstGeom prst="ellipse">
              <a:avLst/>
            </a:prstGeom>
            <a:grpFill/>
            <a:ln>
              <a:solidFill>
                <a:schemeClr val="accent3"/>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6688"/>
                </a:solidFill>
                <a:effectLst/>
                <a:uLnTx/>
                <a:uFillTx/>
                <a:latin typeface="Calibri Regular"/>
                <a:ea typeface="+mn-ea"/>
                <a:cs typeface="+mn-cs"/>
              </a:endParaRPr>
            </a:p>
          </p:txBody>
        </p:sp>
      </p:grpSp>
      <p:grpSp>
        <p:nvGrpSpPr>
          <p:cNvPr id="54" name="Google Shape;1737;p42">
            <a:extLst>
              <a:ext uri="{FF2B5EF4-FFF2-40B4-BE49-F238E27FC236}">
                <a16:creationId xmlns:a16="http://schemas.microsoft.com/office/drawing/2014/main" id="{39FB5EF3-2937-4D1E-BBED-C106DF29670C}"/>
              </a:ext>
            </a:extLst>
          </p:cNvPr>
          <p:cNvGrpSpPr/>
          <p:nvPr/>
        </p:nvGrpSpPr>
        <p:grpSpPr>
          <a:xfrm>
            <a:off x="9803393" y="2926474"/>
            <a:ext cx="92617" cy="406461"/>
            <a:chOff x="7414971" y="2181380"/>
            <a:chExt cx="69463" cy="304846"/>
          </a:xfrm>
          <a:solidFill>
            <a:srgbClr val="CAB641"/>
          </a:solidFill>
        </p:grpSpPr>
        <p:cxnSp>
          <p:nvCxnSpPr>
            <p:cNvPr id="55" name="Google Shape;1738;p42">
              <a:extLst>
                <a:ext uri="{FF2B5EF4-FFF2-40B4-BE49-F238E27FC236}">
                  <a16:creationId xmlns:a16="http://schemas.microsoft.com/office/drawing/2014/main" id="{A4D54739-61EB-4BE5-BA46-31F1A26DFFEB}"/>
                </a:ext>
              </a:extLst>
            </p:cNvPr>
            <p:cNvCxnSpPr/>
            <p:nvPr/>
          </p:nvCxnSpPr>
          <p:spPr>
            <a:xfrm rot="10800000">
              <a:off x="7449702" y="2181380"/>
              <a:ext cx="0" cy="266039"/>
            </a:xfrm>
            <a:prstGeom prst="straightConnector1">
              <a:avLst/>
            </a:prstGeom>
            <a:grpFill/>
            <a:ln w="19050" cap="flat" cmpd="sng">
              <a:solidFill>
                <a:schemeClr val="accent5"/>
              </a:solidFill>
              <a:prstDash val="solid"/>
              <a:round/>
              <a:headEnd type="none" w="sm" len="sm"/>
              <a:tailEnd type="none" w="sm" len="sm"/>
            </a:ln>
          </p:spPr>
        </p:cxnSp>
        <p:sp>
          <p:nvSpPr>
            <p:cNvPr id="56" name="Google Shape;1739;p42">
              <a:extLst>
                <a:ext uri="{FF2B5EF4-FFF2-40B4-BE49-F238E27FC236}">
                  <a16:creationId xmlns:a16="http://schemas.microsoft.com/office/drawing/2014/main" id="{05F15878-CD8A-4A06-A241-98A977E0DC34}"/>
                </a:ext>
              </a:extLst>
            </p:cNvPr>
            <p:cNvSpPr/>
            <p:nvPr/>
          </p:nvSpPr>
          <p:spPr>
            <a:xfrm rot="10800000">
              <a:off x="7414971" y="2417828"/>
              <a:ext cx="69463" cy="68397"/>
            </a:xfrm>
            <a:prstGeom prst="ellipse">
              <a:avLst/>
            </a:prstGeom>
            <a:solidFill>
              <a:srgbClr val="CAB64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6688"/>
                </a:solidFill>
                <a:effectLst/>
                <a:uLnTx/>
                <a:uFillTx/>
                <a:latin typeface="Calibri Regular"/>
                <a:ea typeface="+mn-ea"/>
                <a:cs typeface="+mn-cs"/>
              </a:endParaRPr>
            </a:p>
          </p:txBody>
        </p:sp>
      </p:grpSp>
      <p:grpSp>
        <p:nvGrpSpPr>
          <p:cNvPr id="57" name="Google Shape;1740;p42">
            <a:extLst>
              <a:ext uri="{FF2B5EF4-FFF2-40B4-BE49-F238E27FC236}">
                <a16:creationId xmlns:a16="http://schemas.microsoft.com/office/drawing/2014/main" id="{69585127-50A5-4969-93A4-57F655144F49}"/>
              </a:ext>
            </a:extLst>
          </p:cNvPr>
          <p:cNvGrpSpPr/>
          <p:nvPr/>
        </p:nvGrpSpPr>
        <p:grpSpPr>
          <a:xfrm>
            <a:off x="3760707" y="2926474"/>
            <a:ext cx="92800" cy="406461"/>
            <a:chOff x="2820530" y="2181380"/>
            <a:chExt cx="69600" cy="304846"/>
          </a:xfrm>
          <a:solidFill>
            <a:schemeClr val="accent2"/>
          </a:solidFill>
        </p:grpSpPr>
        <p:cxnSp>
          <p:nvCxnSpPr>
            <p:cNvPr id="58" name="Google Shape;1741;p42">
              <a:extLst>
                <a:ext uri="{FF2B5EF4-FFF2-40B4-BE49-F238E27FC236}">
                  <a16:creationId xmlns:a16="http://schemas.microsoft.com/office/drawing/2014/main" id="{A7F341A5-42EF-473A-9393-D4BDC3CCB777}"/>
                </a:ext>
              </a:extLst>
            </p:cNvPr>
            <p:cNvCxnSpPr/>
            <p:nvPr/>
          </p:nvCxnSpPr>
          <p:spPr>
            <a:xfrm rot="10800000">
              <a:off x="2855399" y="2181380"/>
              <a:ext cx="0" cy="266039"/>
            </a:xfrm>
            <a:prstGeom prst="straightConnector1">
              <a:avLst/>
            </a:prstGeom>
            <a:grpFill/>
            <a:ln w="19050" cap="flat" cmpd="sng">
              <a:solidFill>
                <a:schemeClr val="accent2"/>
              </a:solidFill>
              <a:prstDash val="solid"/>
              <a:round/>
              <a:headEnd type="none" w="sm" len="sm"/>
              <a:tailEnd type="none" w="sm" len="sm"/>
            </a:ln>
          </p:spPr>
        </p:cxnSp>
        <p:sp>
          <p:nvSpPr>
            <p:cNvPr id="59" name="Google Shape;1742;p42">
              <a:extLst>
                <a:ext uri="{FF2B5EF4-FFF2-40B4-BE49-F238E27FC236}">
                  <a16:creationId xmlns:a16="http://schemas.microsoft.com/office/drawing/2014/main" id="{EB44F253-78DF-4817-BF0A-783DC30D143A}"/>
                </a:ext>
              </a:extLst>
            </p:cNvPr>
            <p:cNvSpPr/>
            <p:nvPr/>
          </p:nvSpPr>
          <p:spPr>
            <a:xfrm rot="10800000">
              <a:off x="2820530" y="2417825"/>
              <a:ext cx="69600" cy="68400"/>
            </a:xfrm>
            <a:prstGeom prst="ellipse">
              <a:avLst/>
            </a:prstGeom>
            <a:grpFill/>
            <a:ln>
              <a:solidFill>
                <a:schemeClr val="accent2"/>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6688"/>
                </a:solidFill>
                <a:effectLst/>
                <a:uLnTx/>
                <a:uFillTx/>
                <a:latin typeface="Calibri Regular"/>
                <a:ea typeface="+mn-ea"/>
                <a:cs typeface="+mn-cs"/>
              </a:endParaRPr>
            </a:p>
          </p:txBody>
        </p:sp>
      </p:grpSp>
      <p:grpSp>
        <p:nvGrpSpPr>
          <p:cNvPr id="61" name="Google Shape;1743;p42">
            <a:extLst>
              <a:ext uri="{FF2B5EF4-FFF2-40B4-BE49-F238E27FC236}">
                <a16:creationId xmlns:a16="http://schemas.microsoft.com/office/drawing/2014/main" id="{9DB11566-A208-4015-8BD8-4DD2261D07E1}"/>
              </a:ext>
            </a:extLst>
          </p:cNvPr>
          <p:cNvGrpSpPr/>
          <p:nvPr/>
        </p:nvGrpSpPr>
        <p:grpSpPr>
          <a:xfrm>
            <a:off x="685247" y="2926498"/>
            <a:ext cx="92800" cy="406540"/>
            <a:chOff x="513935" y="2181398"/>
            <a:chExt cx="69600" cy="304905"/>
          </a:xfrm>
          <a:solidFill>
            <a:schemeClr val="accent1"/>
          </a:solidFill>
        </p:grpSpPr>
        <p:cxnSp>
          <p:nvCxnSpPr>
            <p:cNvPr id="63" name="Google Shape;1744;p42">
              <a:extLst>
                <a:ext uri="{FF2B5EF4-FFF2-40B4-BE49-F238E27FC236}">
                  <a16:creationId xmlns:a16="http://schemas.microsoft.com/office/drawing/2014/main" id="{537A5107-6F73-4D92-8770-723D82543C07}"/>
                </a:ext>
              </a:extLst>
            </p:cNvPr>
            <p:cNvCxnSpPr/>
            <p:nvPr/>
          </p:nvCxnSpPr>
          <p:spPr>
            <a:xfrm rot="10800000">
              <a:off x="548802" y="2181398"/>
              <a:ext cx="0" cy="266100"/>
            </a:xfrm>
            <a:prstGeom prst="straightConnector1">
              <a:avLst/>
            </a:prstGeom>
            <a:grpFill/>
            <a:ln w="19050" cap="flat" cmpd="sng">
              <a:solidFill>
                <a:schemeClr val="accent1"/>
              </a:solidFill>
              <a:prstDash val="solid"/>
              <a:round/>
              <a:headEnd type="none" w="sm" len="sm"/>
              <a:tailEnd type="none" w="sm" len="sm"/>
            </a:ln>
          </p:spPr>
        </p:cxnSp>
        <p:sp>
          <p:nvSpPr>
            <p:cNvPr id="64" name="Google Shape;1745;p42">
              <a:extLst>
                <a:ext uri="{FF2B5EF4-FFF2-40B4-BE49-F238E27FC236}">
                  <a16:creationId xmlns:a16="http://schemas.microsoft.com/office/drawing/2014/main" id="{C75FFD9F-7814-430C-A35F-29ACB8BC50C3}"/>
                </a:ext>
              </a:extLst>
            </p:cNvPr>
            <p:cNvSpPr/>
            <p:nvPr/>
          </p:nvSpPr>
          <p:spPr>
            <a:xfrm rot="10800000">
              <a:off x="513935" y="2417904"/>
              <a:ext cx="69600" cy="68400"/>
            </a:xfrm>
            <a:prstGeom prst="ellipse">
              <a:avLst/>
            </a:prstGeom>
            <a:grpFill/>
            <a:ln>
              <a:solidFill>
                <a:schemeClr val="accent1"/>
              </a:solid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6688"/>
                </a:solidFill>
                <a:effectLst/>
                <a:uLnTx/>
                <a:uFillTx/>
                <a:latin typeface="Calibri Regular"/>
                <a:ea typeface="+mn-ea"/>
                <a:cs typeface="+mn-cs"/>
              </a:endParaRPr>
            </a:p>
          </p:txBody>
        </p:sp>
      </p:grpSp>
      <p:sp>
        <p:nvSpPr>
          <p:cNvPr id="70" name="Google Shape;1746;p42">
            <a:extLst>
              <a:ext uri="{FF2B5EF4-FFF2-40B4-BE49-F238E27FC236}">
                <a16:creationId xmlns:a16="http://schemas.microsoft.com/office/drawing/2014/main" id="{F0AECDF9-8575-41CD-99EC-667A640E31FF}"/>
              </a:ext>
            </a:extLst>
          </p:cNvPr>
          <p:cNvSpPr/>
          <p:nvPr/>
        </p:nvSpPr>
        <p:spPr>
          <a:xfrm>
            <a:off x="715167" y="2915867"/>
            <a:ext cx="10928400" cy="131600"/>
          </a:xfrm>
          <a:prstGeom prst="rect">
            <a:avLst/>
          </a:prstGeom>
          <a:gradFill>
            <a:gsLst>
              <a:gs pos="0">
                <a:schemeClr val="accent1"/>
              </a:gs>
              <a:gs pos="20000">
                <a:schemeClr val="accent2"/>
              </a:gs>
              <a:gs pos="60000">
                <a:schemeClr val="accent3"/>
              </a:gs>
              <a:gs pos="80000">
                <a:srgbClr val="CAB641"/>
              </a:gs>
            </a:gsLst>
            <a:lin ang="0" scaled="0"/>
          </a:gra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6688"/>
              </a:solidFill>
              <a:effectLst/>
              <a:uLnTx/>
              <a:uFillTx/>
              <a:latin typeface="Calibri Regular"/>
              <a:ea typeface="+mn-ea"/>
              <a:cs typeface="+mn-cs"/>
            </a:endParaRPr>
          </a:p>
        </p:txBody>
      </p:sp>
      <p:sp>
        <p:nvSpPr>
          <p:cNvPr id="76" name="Google Shape;1747;p42">
            <a:extLst>
              <a:ext uri="{FF2B5EF4-FFF2-40B4-BE49-F238E27FC236}">
                <a16:creationId xmlns:a16="http://schemas.microsoft.com/office/drawing/2014/main" id="{6B335C9D-4D42-4BCE-A55C-6F3835C700F8}"/>
              </a:ext>
            </a:extLst>
          </p:cNvPr>
          <p:cNvSpPr txBox="1"/>
          <p:nvPr/>
        </p:nvSpPr>
        <p:spPr>
          <a:xfrm>
            <a:off x="553200" y="3481173"/>
            <a:ext cx="1887600" cy="92328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200" b="1" i="0" u="none" strike="noStrike" kern="1200" cap="none" spc="0" normalizeH="0" baseline="0" noProof="0" dirty="0">
                <a:ln>
                  <a:noFill/>
                </a:ln>
                <a:solidFill>
                  <a:srgbClr val="006688"/>
                </a:solidFill>
                <a:effectLst/>
                <a:uLnTx/>
                <a:uFillTx/>
                <a:latin typeface="Calibri Regular"/>
                <a:ea typeface="Fira Sans Extra Condensed Medium"/>
                <a:cs typeface="Fira Sans Extra Condensed Medium"/>
                <a:sym typeface="Fira Sans Extra Condensed Medium"/>
              </a:rPr>
              <a:t>Hire Consultant</a:t>
            </a:r>
            <a:endParaRPr kumimoji="0" sz="2200" b="1" i="0" u="none" strike="noStrike" kern="1200" cap="none" spc="0" normalizeH="0" baseline="0" noProof="0" dirty="0">
              <a:ln>
                <a:noFill/>
              </a:ln>
              <a:solidFill>
                <a:srgbClr val="006688"/>
              </a:solidFill>
              <a:effectLst/>
              <a:uLnTx/>
              <a:uFillTx/>
              <a:latin typeface="Calibri Regular"/>
              <a:ea typeface="Fira Sans Extra Condensed Medium"/>
              <a:cs typeface="Fira Sans Extra Condensed Medium"/>
              <a:sym typeface="Fira Sans Extra Condensed Medium"/>
            </a:endParaRPr>
          </a:p>
        </p:txBody>
      </p:sp>
      <p:sp>
        <p:nvSpPr>
          <p:cNvPr id="77" name="Google Shape;1748;p42">
            <a:extLst>
              <a:ext uri="{FF2B5EF4-FFF2-40B4-BE49-F238E27FC236}">
                <a16:creationId xmlns:a16="http://schemas.microsoft.com/office/drawing/2014/main" id="{A2430B2C-AAC5-4BA1-A84D-B9238D580479}"/>
              </a:ext>
            </a:extLst>
          </p:cNvPr>
          <p:cNvSpPr txBox="1"/>
          <p:nvPr/>
        </p:nvSpPr>
        <p:spPr>
          <a:xfrm>
            <a:off x="3616925" y="3481173"/>
            <a:ext cx="1887600" cy="92328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200" b="1" i="0" u="none" strike="noStrike" kern="1200" cap="none" spc="0" normalizeH="0" baseline="0" noProof="0">
                <a:ln>
                  <a:noFill/>
                </a:ln>
                <a:solidFill>
                  <a:srgbClr val="33849F"/>
                </a:solidFill>
                <a:effectLst/>
                <a:uLnTx/>
                <a:uFillTx/>
                <a:latin typeface="Calibri Regular"/>
                <a:ea typeface="Fira Sans Extra Condensed Medium"/>
                <a:cs typeface="Fira Sans Extra Condensed Medium"/>
                <a:sym typeface="Fira Sans Extra Condensed Medium"/>
              </a:rPr>
              <a:t>Develop Training</a:t>
            </a:r>
            <a:endParaRPr kumimoji="0" sz="2200" b="1" i="0" u="none" strike="noStrike" kern="1200" cap="none" spc="0" normalizeH="0" baseline="0" noProof="0">
              <a:ln>
                <a:noFill/>
              </a:ln>
              <a:solidFill>
                <a:srgbClr val="33849F"/>
              </a:solidFill>
              <a:effectLst/>
              <a:uLnTx/>
              <a:uFillTx/>
              <a:latin typeface="Calibri Regular"/>
              <a:ea typeface="Fira Sans Extra Condensed Medium"/>
              <a:cs typeface="Fira Sans Extra Condensed Medium"/>
              <a:sym typeface="Fira Sans Extra Condensed Medium"/>
            </a:endParaRPr>
          </a:p>
        </p:txBody>
      </p:sp>
      <p:sp>
        <p:nvSpPr>
          <p:cNvPr id="78" name="Google Shape;1749;p42">
            <a:extLst>
              <a:ext uri="{FF2B5EF4-FFF2-40B4-BE49-F238E27FC236}">
                <a16:creationId xmlns:a16="http://schemas.microsoft.com/office/drawing/2014/main" id="{5D9B8C68-5B84-4F52-8028-FD08DBD4C6F7}"/>
              </a:ext>
            </a:extLst>
          </p:cNvPr>
          <p:cNvSpPr txBox="1"/>
          <p:nvPr/>
        </p:nvSpPr>
        <p:spPr>
          <a:xfrm>
            <a:off x="6685545" y="3481173"/>
            <a:ext cx="1887600" cy="92328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200" b="1" i="0" u="none" strike="noStrike" kern="1200" cap="none" spc="0" normalizeH="0" baseline="0" noProof="0">
                <a:ln>
                  <a:noFill/>
                </a:ln>
                <a:solidFill>
                  <a:srgbClr val="40CCB7"/>
                </a:solidFill>
                <a:effectLst/>
                <a:uLnTx/>
                <a:uFillTx/>
                <a:latin typeface="Calibri Regular"/>
                <a:ea typeface="+mn-ea"/>
                <a:cs typeface="+mn-cs"/>
                <a:sym typeface="Fira Sans Extra Condensed Medium"/>
              </a:rPr>
              <a:t>Conduct Trainings</a:t>
            </a:r>
            <a:endParaRPr kumimoji="0" lang="en-US"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79" name="Google Shape;1750;p42">
            <a:extLst>
              <a:ext uri="{FF2B5EF4-FFF2-40B4-BE49-F238E27FC236}">
                <a16:creationId xmlns:a16="http://schemas.microsoft.com/office/drawing/2014/main" id="{8560FC65-629A-4A88-B76D-79D07B51CB7B}"/>
              </a:ext>
            </a:extLst>
          </p:cNvPr>
          <p:cNvSpPr txBox="1"/>
          <p:nvPr/>
        </p:nvSpPr>
        <p:spPr>
          <a:xfrm>
            <a:off x="9557892" y="3481173"/>
            <a:ext cx="2175146" cy="923289"/>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200" b="1" i="0" u="none" strike="noStrike" kern="1200" cap="none" spc="0" normalizeH="0" baseline="0" noProof="0" dirty="0">
                <a:ln>
                  <a:noFill/>
                </a:ln>
                <a:solidFill>
                  <a:srgbClr val="CAB641"/>
                </a:solidFill>
                <a:effectLst/>
                <a:uLnTx/>
                <a:uFillTx/>
                <a:latin typeface="Calibri Regular"/>
                <a:ea typeface="Fira Sans Extra Condensed Medium"/>
                <a:cs typeface="Fira Sans Extra Condensed Medium"/>
                <a:sym typeface="Fira Sans Extra Condensed Medium"/>
              </a:rPr>
              <a:t>Tool Implementation</a:t>
            </a:r>
            <a:endParaRPr kumimoji="0" sz="2200" b="1" i="0" u="none" strike="noStrike" kern="1200" cap="none" spc="0" normalizeH="0" baseline="0" noProof="0" dirty="0">
              <a:ln>
                <a:noFill/>
              </a:ln>
              <a:solidFill>
                <a:srgbClr val="CAB641"/>
              </a:solidFill>
              <a:effectLst/>
              <a:uLnTx/>
              <a:uFillTx/>
              <a:latin typeface="Calibri Regular"/>
              <a:ea typeface="Fira Sans Extra Condensed Medium"/>
              <a:cs typeface="Fira Sans Extra Condensed Medium"/>
              <a:sym typeface="Fira Sans Extra Condensed Medium"/>
            </a:endParaRPr>
          </a:p>
        </p:txBody>
      </p:sp>
      <p:grpSp>
        <p:nvGrpSpPr>
          <p:cNvPr id="2" name="Group 1">
            <a:extLst>
              <a:ext uri="{FF2B5EF4-FFF2-40B4-BE49-F238E27FC236}">
                <a16:creationId xmlns:a16="http://schemas.microsoft.com/office/drawing/2014/main" id="{D6DA6522-E076-A176-4DAD-C836C34030CE}"/>
              </a:ext>
            </a:extLst>
          </p:cNvPr>
          <p:cNvGrpSpPr/>
          <p:nvPr/>
        </p:nvGrpSpPr>
        <p:grpSpPr>
          <a:xfrm>
            <a:off x="9285236" y="231309"/>
            <a:ext cx="2226542" cy="1795718"/>
            <a:chOff x="7590794" y="1233279"/>
            <a:chExt cx="4187764" cy="4329846"/>
          </a:xfrm>
        </p:grpSpPr>
        <p:grpSp>
          <p:nvGrpSpPr>
            <p:cNvPr id="3" name="Google Shape;306;p21">
              <a:extLst>
                <a:ext uri="{FF2B5EF4-FFF2-40B4-BE49-F238E27FC236}">
                  <a16:creationId xmlns:a16="http://schemas.microsoft.com/office/drawing/2014/main" id="{E01703D9-9F7D-95DC-31B6-9E168C0E9F12}"/>
                </a:ext>
              </a:extLst>
            </p:cNvPr>
            <p:cNvGrpSpPr/>
            <p:nvPr/>
          </p:nvGrpSpPr>
          <p:grpSpPr>
            <a:xfrm flipH="1">
              <a:off x="8506077" y="1873964"/>
              <a:ext cx="3272481" cy="3689161"/>
              <a:chOff x="1686088" y="1616200"/>
              <a:chExt cx="2239875" cy="2525075"/>
            </a:xfrm>
          </p:grpSpPr>
          <p:sp>
            <p:nvSpPr>
              <p:cNvPr id="25" name="Google Shape;307;p21">
                <a:extLst>
                  <a:ext uri="{FF2B5EF4-FFF2-40B4-BE49-F238E27FC236}">
                    <a16:creationId xmlns:a16="http://schemas.microsoft.com/office/drawing/2014/main" id="{9801434E-115C-B326-79F7-A16DA24F27EE}"/>
                  </a:ext>
                </a:extLst>
              </p:cNvPr>
              <p:cNvSpPr/>
              <p:nvPr/>
            </p:nvSpPr>
            <p:spPr>
              <a:xfrm>
                <a:off x="1686088" y="1654300"/>
                <a:ext cx="1612425" cy="2486975"/>
              </a:xfrm>
              <a:custGeom>
                <a:avLst/>
                <a:gdLst/>
                <a:ahLst/>
                <a:cxnLst/>
                <a:rect l="l" t="t" r="r" b="b"/>
                <a:pathLst>
                  <a:path w="64497" h="99479" extrusionOk="0">
                    <a:moveTo>
                      <a:pt x="29230" y="1"/>
                    </a:moveTo>
                    <a:cubicBezTo>
                      <a:pt x="29228" y="2"/>
                      <a:pt x="29226" y="2"/>
                      <a:pt x="29224" y="3"/>
                    </a:cubicBezTo>
                    <a:lnTo>
                      <a:pt x="29224" y="3"/>
                    </a:lnTo>
                    <a:lnTo>
                      <a:pt x="29230" y="1"/>
                    </a:lnTo>
                    <a:close/>
                    <a:moveTo>
                      <a:pt x="29223" y="3"/>
                    </a:moveTo>
                    <a:lnTo>
                      <a:pt x="25099" y="1501"/>
                    </a:lnTo>
                    <a:cubicBezTo>
                      <a:pt x="20420" y="3215"/>
                      <a:pt x="16181" y="6371"/>
                      <a:pt x="12740" y="11026"/>
                    </a:cubicBezTo>
                    <a:cubicBezTo>
                      <a:pt x="0" y="28302"/>
                      <a:pt x="3096" y="59615"/>
                      <a:pt x="19658" y="80987"/>
                    </a:cubicBezTo>
                    <a:cubicBezTo>
                      <a:pt x="29098" y="93157"/>
                      <a:pt x="40862" y="99479"/>
                      <a:pt x="51592" y="99479"/>
                    </a:cubicBezTo>
                    <a:cubicBezTo>
                      <a:pt x="54624" y="99479"/>
                      <a:pt x="57574" y="98974"/>
                      <a:pt x="60365" y="97953"/>
                    </a:cubicBezTo>
                    <a:lnTo>
                      <a:pt x="64497" y="96441"/>
                    </a:lnTo>
                    <a:lnTo>
                      <a:pt x="64497" y="96441"/>
                    </a:lnTo>
                    <a:cubicBezTo>
                      <a:pt x="61700" y="97463"/>
                      <a:pt x="58746" y="97968"/>
                      <a:pt x="55709" y="97968"/>
                    </a:cubicBezTo>
                    <a:cubicBezTo>
                      <a:pt x="44977" y="97968"/>
                      <a:pt x="33218" y="91653"/>
                      <a:pt x="23789" y="79487"/>
                    </a:cubicBezTo>
                    <a:cubicBezTo>
                      <a:pt x="7216" y="58115"/>
                      <a:pt x="4120" y="26790"/>
                      <a:pt x="16872" y="9526"/>
                    </a:cubicBezTo>
                    <a:cubicBezTo>
                      <a:pt x="20299" y="4873"/>
                      <a:pt x="24535" y="1706"/>
                      <a:pt x="29223" y="3"/>
                    </a:cubicBezTo>
                    <a:close/>
                  </a:path>
                </a:pathLst>
              </a:custGeom>
              <a:solidFill>
                <a:srgbClr val="C628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26" name="Google Shape;308;p21">
                <a:extLst>
                  <a:ext uri="{FF2B5EF4-FFF2-40B4-BE49-F238E27FC236}">
                    <a16:creationId xmlns:a16="http://schemas.microsoft.com/office/drawing/2014/main" id="{1214BD9A-3365-1470-3141-DF1063F7B08D}"/>
                  </a:ext>
                </a:extLst>
              </p:cNvPr>
              <p:cNvSpPr/>
              <p:nvPr/>
            </p:nvSpPr>
            <p:spPr>
              <a:xfrm>
                <a:off x="1754538" y="1654300"/>
                <a:ext cx="1543975" cy="2486975"/>
              </a:xfrm>
              <a:custGeom>
                <a:avLst/>
                <a:gdLst/>
                <a:ahLst/>
                <a:cxnLst/>
                <a:rect l="l" t="t" r="r" b="b"/>
                <a:pathLst>
                  <a:path w="61759" h="99479" extrusionOk="0">
                    <a:moveTo>
                      <a:pt x="26492" y="1"/>
                    </a:moveTo>
                    <a:cubicBezTo>
                      <a:pt x="26398" y="34"/>
                      <a:pt x="26304" y="68"/>
                      <a:pt x="26210" y="103"/>
                    </a:cubicBezTo>
                    <a:lnTo>
                      <a:pt x="26210" y="103"/>
                    </a:lnTo>
                    <a:lnTo>
                      <a:pt x="26492" y="1"/>
                    </a:lnTo>
                    <a:close/>
                    <a:moveTo>
                      <a:pt x="26210" y="103"/>
                    </a:moveTo>
                    <a:lnTo>
                      <a:pt x="22361" y="1501"/>
                    </a:lnTo>
                    <a:cubicBezTo>
                      <a:pt x="21468" y="1834"/>
                      <a:pt x="20587" y="2215"/>
                      <a:pt x="19718" y="2644"/>
                    </a:cubicBezTo>
                    <a:cubicBezTo>
                      <a:pt x="16086" y="4477"/>
                      <a:pt x="12788" y="7264"/>
                      <a:pt x="10002" y="11026"/>
                    </a:cubicBezTo>
                    <a:cubicBezTo>
                      <a:pt x="9812" y="11288"/>
                      <a:pt x="9621" y="11550"/>
                      <a:pt x="9443" y="11824"/>
                    </a:cubicBezTo>
                    <a:cubicBezTo>
                      <a:pt x="775" y="24313"/>
                      <a:pt x="1" y="43613"/>
                      <a:pt x="6264" y="61306"/>
                    </a:cubicBezTo>
                    <a:cubicBezTo>
                      <a:pt x="8347" y="67188"/>
                      <a:pt x="11205" y="72903"/>
                      <a:pt x="14812" y="78117"/>
                    </a:cubicBezTo>
                    <a:cubicBezTo>
                      <a:pt x="15491" y="79094"/>
                      <a:pt x="16193" y="80046"/>
                      <a:pt x="16920" y="80987"/>
                    </a:cubicBezTo>
                    <a:cubicBezTo>
                      <a:pt x="26360" y="93157"/>
                      <a:pt x="38124" y="99479"/>
                      <a:pt x="48854" y="99479"/>
                    </a:cubicBezTo>
                    <a:cubicBezTo>
                      <a:pt x="51886" y="99479"/>
                      <a:pt x="54836" y="98974"/>
                      <a:pt x="57627" y="97953"/>
                    </a:cubicBezTo>
                    <a:lnTo>
                      <a:pt x="61759" y="96441"/>
                    </a:lnTo>
                    <a:lnTo>
                      <a:pt x="61759" y="96441"/>
                    </a:lnTo>
                    <a:cubicBezTo>
                      <a:pt x="58962" y="97463"/>
                      <a:pt x="56008" y="97968"/>
                      <a:pt x="52971" y="97968"/>
                    </a:cubicBezTo>
                    <a:cubicBezTo>
                      <a:pt x="42239" y="97968"/>
                      <a:pt x="30480" y="91653"/>
                      <a:pt x="21051" y="79487"/>
                    </a:cubicBezTo>
                    <a:cubicBezTo>
                      <a:pt x="20313" y="78546"/>
                      <a:pt x="19610" y="77582"/>
                      <a:pt x="18944" y="76605"/>
                    </a:cubicBezTo>
                    <a:cubicBezTo>
                      <a:pt x="15324" y="71390"/>
                      <a:pt x="12467" y="65687"/>
                      <a:pt x="10383" y="59806"/>
                    </a:cubicBezTo>
                    <a:cubicBezTo>
                      <a:pt x="4120" y="42113"/>
                      <a:pt x="4894" y="22801"/>
                      <a:pt x="13562" y="10312"/>
                    </a:cubicBezTo>
                    <a:cubicBezTo>
                      <a:pt x="13753" y="10050"/>
                      <a:pt x="13943" y="9788"/>
                      <a:pt x="14134" y="9526"/>
                    </a:cubicBezTo>
                    <a:cubicBezTo>
                      <a:pt x="16908" y="5763"/>
                      <a:pt x="20206" y="2977"/>
                      <a:pt x="23849" y="1144"/>
                    </a:cubicBezTo>
                    <a:cubicBezTo>
                      <a:pt x="24617" y="749"/>
                      <a:pt x="25404" y="402"/>
                      <a:pt x="26210" y="103"/>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28" name="Google Shape;309;p21">
                <a:extLst>
                  <a:ext uri="{FF2B5EF4-FFF2-40B4-BE49-F238E27FC236}">
                    <a16:creationId xmlns:a16="http://schemas.microsoft.com/office/drawing/2014/main" id="{F2E1932E-AD22-7CE0-C843-063AEB232FBE}"/>
                  </a:ext>
                </a:extLst>
              </p:cNvPr>
              <p:cNvSpPr/>
              <p:nvPr/>
            </p:nvSpPr>
            <p:spPr>
              <a:xfrm>
                <a:off x="2595713" y="2555075"/>
                <a:ext cx="523900" cy="609675"/>
              </a:xfrm>
              <a:custGeom>
                <a:avLst/>
                <a:gdLst/>
                <a:ahLst/>
                <a:cxnLst/>
                <a:rect l="l" t="t" r="r" b="b"/>
                <a:pathLst>
                  <a:path w="20956" h="24387" extrusionOk="0">
                    <a:moveTo>
                      <a:pt x="9263" y="5362"/>
                    </a:moveTo>
                    <a:cubicBezTo>
                      <a:pt x="10736" y="5362"/>
                      <a:pt x="12351" y="6230"/>
                      <a:pt x="13646" y="7904"/>
                    </a:cubicBezTo>
                    <a:cubicBezTo>
                      <a:pt x="15920" y="10833"/>
                      <a:pt x="16348" y="15143"/>
                      <a:pt x="14598" y="17500"/>
                    </a:cubicBezTo>
                    <a:cubicBezTo>
                      <a:pt x="13844" y="18521"/>
                      <a:pt x="12809" y="19018"/>
                      <a:pt x="11694" y="19018"/>
                    </a:cubicBezTo>
                    <a:cubicBezTo>
                      <a:pt x="10220" y="19018"/>
                      <a:pt x="8606" y="18150"/>
                      <a:pt x="7311" y="16476"/>
                    </a:cubicBezTo>
                    <a:cubicBezTo>
                      <a:pt x="5037" y="13547"/>
                      <a:pt x="4609" y="9261"/>
                      <a:pt x="6359" y="6880"/>
                    </a:cubicBezTo>
                    <a:cubicBezTo>
                      <a:pt x="7113" y="5859"/>
                      <a:pt x="8147" y="5362"/>
                      <a:pt x="9263" y="5362"/>
                    </a:cubicBezTo>
                    <a:close/>
                    <a:moveTo>
                      <a:pt x="8309" y="1"/>
                    </a:moveTo>
                    <a:cubicBezTo>
                      <a:pt x="6320" y="1"/>
                      <a:pt x="4476" y="887"/>
                      <a:pt x="3132" y="2713"/>
                    </a:cubicBezTo>
                    <a:cubicBezTo>
                      <a:pt x="1" y="6939"/>
                      <a:pt x="763" y="14619"/>
                      <a:pt x="4823" y="19846"/>
                    </a:cubicBezTo>
                    <a:cubicBezTo>
                      <a:pt x="7137" y="22832"/>
                      <a:pt x="10024" y="24387"/>
                      <a:pt x="12659" y="24387"/>
                    </a:cubicBezTo>
                    <a:cubicBezTo>
                      <a:pt x="14646" y="24387"/>
                      <a:pt x="16490" y="23502"/>
                      <a:pt x="17837" y="21679"/>
                    </a:cubicBezTo>
                    <a:cubicBezTo>
                      <a:pt x="20956" y="17441"/>
                      <a:pt x="20194" y="9773"/>
                      <a:pt x="16134" y="4534"/>
                    </a:cubicBezTo>
                    <a:cubicBezTo>
                      <a:pt x="13822" y="1551"/>
                      <a:pt x="10939" y="1"/>
                      <a:pt x="83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29" name="Google Shape;310;p21">
                <a:extLst>
                  <a:ext uri="{FF2B5EF4-FFF2-40B4-BE49-F238E27FC236}">
                    <a16:creationId xmlns:a16="http://schemas.microsoft.com/office/drawing/2014/main" id="{64A3BC61-1945-2088-C9E5-08F78F49B3D3}"/>
                  </a:ext>
                </a:extLst>
              </p:cNvPr>
              <p:cNvSpPr/>
              <p:nvPr/>
            </p:nvSpPr>
            <p:spPr>
              <a:xfrm>
                <a:off x="2365338" y="2286725"/>
                <a:ext cx="984675" cy="1146325"/>
              </a:xfrm>
              <a:custGeom>
                <a:avLst/>
                <a:gdLst/>
                <a:ahLst/>
                <a:cxnLst/>
                <a:rect l="l" t="t" r="r" b="b"/>
                <a:pathLst>
                  <a:path w="39387" h="45853" extrusionOk="0">
                    <a:moveTo>
                      <a:pt x="16571" y="5366"/>
                    </a:moveTo>
                    <a:cubicBezTo>
                      <a:pt x="20359" y="5366"/>
                      <a:pt x="24509" y="7596"/>
                      <a:pt x="27837" y="11887"/>
                    </a:cubicBezTo>
                    <a:cubicBezTo>
                      <a:pt x="33683" y="19435"/>
                      <a:pt x="34779" y="30496"/>
                      <a:pt x="30278" y="36580"/>
                    </a:cubicBezTo>
                    <a:cubicBezTo>
                      <a:pt x="28340" y="39206"/>
                      <a:pt x="25682" y="40482"/>
                      <a:pt x="22816" y="40482"/>
                    </a:cubicBezTo>
                    <a:cubicBezTo>
                      <a:pt x="19028" y="40482"/>
                      <a:pt x="14878" y="38252"/>
                      <a:pt x="11550" y="33961"/>
                    </a:cubicBezTo>
                    <a:cubicBezTo>
                      <a:pt x="5704" y="26424"/>
                      <a:pt x="4608" y="15364"/>
                      <a:pt x="9109" y="9268"/>
                    </a:cubicBezTo>
                    <a:cubicBezTo>
                      <a:pt x="11047" y="6642"/>
                      <a:pt x="13705" y="5366"/>
                      <a:pt x="16571" y="5366"/>
                    </a:cubicBezTo>
                    <a:close/>
                    <a:moveTo>
                      <a:pt x="15622" y="1"/>
                    </a:moveTo>
                    <a:cubicBezTo>
                      <a:pt x="11881" y="1"/>
                      <a:pt x="8411" y="1669"/>
                      <a:pt x="5882" y="5100"/>
                    </a:cubicBezTo>
                    <a:cubicBezTo>
                      <a:pt x="1" y="13054"/>
                      <a:pt x="1429" y="27484"/>
                      <a:pt x="9061" y="37330"/>
                    </a:cubicBezTo>
                    <a:cubicBezTo>
                      <a:pt x="13406" y="42936"/>
                      <a:pt x="18824" y="45852"/>
                      <a:pt x="23770" y="45852"/>
                    </a:cubicBezTo>
                    <a:cubicBezTo>
                      <a:pt x="27512" y="45852"/>
                      <a:pt x="30983" y="44183"/>
                      <a:pt x="33517" y="40748"/>
                    </a:cubicBezTo>
                    <a:cubicBezTo>
                      <a:pt x="39386" y="32806"/>
                      <a:pt x="37958" y="18364"/>
                      <a:pt x="30326" y="8517"/>
                    </a:cubicBezTo>
                    <a:cubicBezTo>
                      <a:pt x="25982" y="2913"/>
                      <a:pt x="20565" y="1"/>
                      <a:pt x="156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30" name="Google Shape;311;p21">
                <a:extLst>
                  <a:ext uri="{FF2B5EF4-FFF2-40B4-BE49-F238E27FC236}">
                    <a16:creationId xmlns:a16="http://schemas.microsoft.com/office/drawing/2014/main" id="{E8BABCDC-B1BC-59C9-87CF-5E8E01BD7829}"/>
                  </a:ext>
                </a:extLst>
              </p:cNvPr>
              <p:cNvSpPr/>
              <p:nvPr/>
            </p:nvSpPr>
            <p:spPr>
              <a:xfrm>
                <a:off x="2134663" y="2018500"/>
                <a:ext cx="1446025" cy="1682725"/>
              </a:xfrm>
              <a:custGeom>
                <a:avLst/>
                <a:gdLst/>
                <a:ahLst/>
                <a:cxnLst/>
                <a:rect l="l" t="t" r="r" b="b"/>
                <a:pathLst>
                  <a:path w="57841" h="67309" extrusionOk="0">
                    <a:moveTo>
                      <a:pt x="23885" y="5371"/>
                    </a:moveTo>
                    <a:cubicBezTo>
                      <a:pt x="29989" y="5371"/>
                      <a:pt x="36679" y="8962"/>
                      <a:pt x="42041" y="15877"/>
                    </a:cubicBezTo>
                    <a:cubicBezTo>
                      <a:pt x="51471" y="28033"/>
                      <a:pt x="53221" y="45833"/>
                      <a:pt x="45970" y="55656"/>
                    </a:cubicBezTo>
                    <a:cubicBezTo>
                      <a:pt x="42852" y="59886"/>
                      <a:pt x="38570" y="61944"/>
                      <a:pt x="33952" y="61944"/>
                    </a:cubicBezTo>
                    <a:cubicBezTo>
                      <a:pt x="27848" y="61944"/>
                      <a:pt x="21156" y="58349"/>
                      <a:pt x="15788" y="51429"/>
                    </a:cubicBezTo>
                    <a:cubicBezTo>
                      <a:pt x="6382" y="39285"/>
                      <a:pt x="4608" y="21473"/>
                      <a:pt x="11871" y="11650"/>
                    </a:cubicBezTo>
                    <a:cubicBezTo>
                      <a:pt x="14988" y="7425"/>
                      <a:pt x="19269" y="5371"/>
                      <a:pt x="23885" y="5371"/>
                    </a:cubicBezTo>
                    <a:close/>
                    <a:moveTo>
                      <a:pt x="22932" y="1"/>
                    </a:moveTo>
                    <a:cubicBezTo>
                      <a:pt x="17439" y="1"/>
                      <a:pt x="12344" y="2448"/>
                      <a:pt x="8632" y="7483"/>
                    </a:cubicBezTo>
                    <a:cubicBezTo>
                      <a:pt x="0" y="19163"/>
                      <a:pt x="2108" y="40344"/>
                      <a:pt x="13311" y="54798"/>
                    </a:cubicBezTo>
                    <a:cubicBezTo>
                      <a:pt x="19689" y="63033"/>
                      <a:pt x="27644" y="67309"/>
                      <a:pt x="34904" y="67309"/>
                    </a:cubicBezTo>
                    <a:cubicBezTo>
                      <a:pt x="40399" y="67309"/>
                      <a:pt x="45495" y="64860"/>
                      <a:pt x="49209" y="59823"/>
                    </a:cubicBezTo>
                    <a:cubicBezTo>
                      <a:pt x="57841" y="48155"/>
                      <a:pt x="55745" y="26962"/>
                      <a:pt x="44530" y="12508"/>
                    </a:cubicBezTo>
                    <a:cubicBezTo>
                      <a:pt x="38151" y="4278"/>
                      <a:pt x="30193" y="1"/>
                      <a:pt x="229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32" name="Google Shape;312;p21">
                <a:extLst>
                  <a:ext uri="{FF2B5EF4-FFF2-40B4-BE49-F238E27FC236}">
                    <a16:creationId xmlns:a16="http://schemas.microsoft.com/office/drawing/2014/main" id="{9E00B372-A7B3-3857-099D-B9EADDB3E92B}"/>
                  </a:ext>
                </a:extLst>
              </p:cNvPr>
              <p:cNvSpPr/>
              <p:nvPr/>
            </p:nvSpPr>
            <p:spPr>
              <a:xfrm>
                <a:off x="1904263" y="1750225"/>
                <a:ext cx="1906825" cy="2219325"/>
              </a:xfrm>
              <a:custGeom>
                <a:avLst/>
                <a:gdLst/>
                <a:ahLst/>
                <a:cxnLst/>
                <a:rect l="l" t="t" r="r" b="b"/>
                <a:pathLst>
                  <a:path w="76273" h="88773" extrusionOk="0">
                    <a:moveTo>
                      <a:pt x="31189" y="5369"/>
                    </a:moveTo>
                    <a:cubicBezTo>
                      <a:pt x="39610" y="5369"/>
                      <a:pt x="48839" y="10325"/>
                      <a:pt x="56234" y="19869"/>
                    </a:cubicBezTo>
                    <a:cubicBezTo>
                      <a:pt x="69236" y="36633"/>
                      <a:pt x="71664" y="61196"/>
                      <a:pt x="61663" y="74733"/>
                    </a:cubicBezTo>
                    <a:cubicBezTo>
                      <a:pt x="57357" y="80567"/>
                      <a:pt x="51449" y="83404"/>
                      <a:pt x="45082" y="83404"/>
                    </a:cubicBezTo>
                    <a:cubicBezTo>
                      <a:pt x="36661" y="83404"/>
                      <a:pt x="27435" y="78444"/>
                      <a:pt x="20039" y="68899"/>
                    </a:cubicBezTo>
                    <a:cubicBezTo>
                      <a:pt x="7037" y="52135"/>
                      <a:pt x="4608" y="27572"/>
                      <a:pt x="14610" y="14035"/>
                    </a:cubicBezTo>
                    <a:cubicBezTo>
                      <a:pt x="18912" y="8205"/>
                      <a:pt x="24819" y="5369"/>
                      <a:pt x="31189" y="5369"/>
                    </a:cubicBezTo>
                    <a:close/>
                    <a:moveTo>
                      <a:pt x="30230" y="0"/>
                    </a:moveTo>
                    <a:cubicBezTo>
                      <a:pt x="22989" y="0"/>
                      <a:pt x="16271" y="3224"/>
                      <a:pt x="11371" y="9856"/>
                    </a:cubicBezTo>
                    <a:cubicBezTo>
                      <a:pt x="1" y="25263"/>
                      <a:pt x="2763" y="53206"/>
                      <a:pt x="17539" y="72280"/>
                    </a:cubicBezTo>
                    <a:cubicBezTo>
                      <a:pt x="25958" y="83133"/>
                      <a:pt x="36454" y="88772"/>
                      <a:pt x="46034" y="88772"/>
                    </a:cubicBezTo>
                    <a:cubicBezTo>
                      <a:pt x="53279" y="88772"/>
                      <a:pt x="60000" y="85547"/>
                      <a:pt x="64902" y="78912"/>
                    </a:cubicBezTo>
                    <a:cubicBezTo>
                      <a:pt x="76272" y="63505"/>
                      <a:pt x="73510" y="35561"/>
                      <a:pt x="58722" y="16500"/>
                    </a:cubicBezTo>
                    <a:cubicBezTo>
                      <a:pt x="50307" y="5643"/>
                      <a:pt x="39810" y="0"/>
                      <a:pt x="3023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33" name="Google Shape;313;p21">
                <a:extLst>
                  <a:ext uri="{FF2B5EF4-FFF2-40B4-BE49-F238E27FC236}">
                    <a16:creationId xmlns:a16="http://schemas.microsoft.com/office/drawing/2014/main" id="{2BD48315-0EA9-8CE0-8CDB-B61FDEE8EA64}"/>
                  </a:ext>
                </a:extLst>
              </p:cNvPr>
              <p:cNvSpPr/>
              <p:nvPr/>
            </p:nvSpPr>
            <p:spPr>
              <a:xfrm>
                <a:off x="2710913" y="2689125"/>
                <a:ext cx="293525" cy="341400"/>
              </a:xfrm>
              <a:custGeom>
                <a:avLst/>
                <a:gdLst/>
                <a:ahLst/>
                <a:cxnLst/>
                <a:rect l="l" t="t" r="r" b="b"/>
                <a:pathLst>
                  <a:path w="11741" h="13656" extrusionOk="0">
                    <a:moveTo>
                      <a:pt x="4655" y="0"/>
                    </a:moveTo>
                    <a:cubicBezTo>
                      <a:pt x="3539" y="0"/>
                      <a:pt x="2505" y="497"/>
                      <a:pt x="1751" y="1518"/>
                    </a:cubicBezTo>
                    <a:cubicBezTo>
                      <a:pt x="1" y="3899"/>
                      <a:pt x="429" y="8185"/>
                      <a:pt x="2703" y="11114"/>
                    </a:cubicBezTo>
                    <a:cubicBezTo>
                      <a:pt x="3998" y="12788"/>
                      <a:pt x="5612" y="13656"/>
                      <a:pt x="7086" y="13656"/>
                    </a:cubicBezTo>
                    <a:cubicBezTo>
                      <a:pt x="8201" y="13656"/>
                      <a:pt x="9236" y="13159"/>
                      <a:pt x="9990" y="12138"/>
                    </a:cubicBezTo>
                    <a:cubicBezTo>
                      <a:pt x="11740" y="9781"/>
                      <a:pt x="11312" y="5471"/>
                      <a:pt x="9038" y="2542"/>
                    </a:cubicBezTo>
                    <a:cubicBezTo>
                      <a:pt x="7743" y="868"/>
                      <a:pt x="6128" y="0"/>
                      <a:pt x="4655" y="0"/>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34" name="Google Shape;314;p21">
                <a:extLst>
                  <a:ext uri="{FF2B5EF4-FFF2-40B4-BE49-F238E27FC236}">
                    <a16:creationId xmlns:a16="http://schemas.microsoft.com/office/drawing/2014/main" id="{DF9A7D20-AB6D-4F66-B188-1ACAAD601B11}"/>
                  </a:ext>
                </a:extLst>
              </p:cNvPr>
              <p:cNvSpPr/>
              <p:nvPr/>
            </p:nvSpPr>
            <p:spPr>
              <a:xfrm>
                <a:off x="2480538" y="2420875"/>
                <a:ext cx="754275" cy="877900"/>
              </a:xfrm>
              <a:custGeom>
                <a:avLst/>
                <a:gdLst/>
                <a:ahLst/>
                <a:cxnLst/>
                <a:rect l="l" t="t" r="r" b="b"/>
                <a:pathLst>
                  <a:path w="30171" h="35116" extrusionOk="0">
                    <a:moveTo>
                      <a:pt x="12916" y="5369"/>
                    </a:moveTo>
                    <a:cubicBezTo>
                      <a:pt x="15546" y="5369"/>
                      <a:pt x="18429" y="6919"/>
                      <a:pt x="20741" y="9902"/>
                    </a:cubicBezTo>
                    <a:cubicBezTo>
                      <a:pt x="24801" y="15141"/>
                      <a:pt x="25563" y="22809"/>
                      <a:pt x="22444" y="27047"/>
                    </a:cubicBezTo>
                    <a:cubicBezTo>
                      <a:pt x="21097" y="28870"/>
                      <a:pt x="19253" y="29755"/>
                      <a:pt x="17266" y="29755"/>
                    </a:cubicBezTo>
                    <a:cubicBezTo>
                      <a:pt x="14631" y="29755"/>
                      <a:pt x="11744" y="28200"/>
                      <a:pt x="9430" y="25214"/>
                    </a:cubicBezTo>
                    <a:cubicBezTo>
                      <a:pt x="5370" y="19987"/>
                      <a:pt x="4608" y="12307"/>
                      <a:pt x="7739" y="8081"/>
                    </a:cubicBezTo>
                    <a:cubicBezTo>
                      <a:pt x="9083" y="6255"/>
                      <a:pt x="10927" y="5369"/>
                      <a:pt x="12916" y="5369"/>
                    </a:cubicBezTo>
                    <a:close/>
                    <a:moveTo>
                      <a:pt x="11963" y="0"/>
                    </a:moveTo>
                    <a:cubicBezTo>
                      <a:pt x="9097" y="0"/>
                      <a:pt x="6439" y="1276"/>
                      <a:pt x="4501" y="3902"/>
                    </a:cubicBezTo>
                    <a:cubicBezTo>
                      <a:pt x="0" y="9998"/>
                      <a:pt x="1096" y="21058"/>
                      <a:pt x="6942" y="28595"/>
                    </a:cubicBezTo>
                    <a:cubicBezTo>
                      <a:pt x="10270" y="32886"/>
                      <a:pt x="14420" y="35116"/>
                      <a:pt x="18208" y="35116"/>
                    </a:cubicBezTo>
                    <a:cubicBezTo>
                      <a:pt x="21074" y="35116"/>
                      <a:pt x="23732" y="33840"/>
                      <a:pt x="25670" y="31214"/>
                    </a:cubicBezTo>
                    <a:cubicBezTo>
                      <a:pt x="30171" y="25130"/>
                      <a:pt x="29075" y="14069"/>
                      <a:pt x="23229" y="6521"/>
                    </a:cubicBezTo>
                    <a:cubicBezTo>
                      <a:pt x="19901" y="2230"/>
                      <a:pt x="15751" y="0"/>
                      <a:pt x="11963" y="0"/>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35" name="Google Shape;315;p21">
                <a:extLst>
                  <a:ext uri="{FF2B5EF4-FFF2-40B4-BE49-F238E27FC236}">
                    <a16:creationId xmlns:a16="http://schemas.microsoft.com/office/drawing/2014/main" id="{611EE15B-CAE4-A1FC-F3EC-32FD13F2A39E}"/>
                  </a:ext>
                </a:extLst>
              </p:cNvPr>
              <p:cNvSpPr/>
              <p:nvPr/>
            </p:nvSpPr>
            <p:spPr>
              <a:xfrm>
                <a:off x="2249838" y="2152775"/>
                <a:ext cx="1215375" cy="1414325"/>
              </a:xfrm>
              <a:custGeom>
                <a:avLst/>
                <a:gdLst/>
                <a:ahLst/>
                <a:cxnLst/>
                <a:rect l="l" t="t" r="r" b="b"/>
                <a:pathLst>
                  <a:path w="48615" h="56573" extrusionOk="0">
                    <a:moveTo>
                      <a:pt x="20242" y="5359"/>
                    </a:moveTo>
                    <a:cubicBezTo>
                      <a:pt x="25185" y="5359"/>
                      <a:pt x="30602" y="8271"/>
                      <a:pt x="34946" y="13875"/>
                    </a:cubicBezTo>
                    <a:cubicBezTo>
                      <a:pt x="42578" y="23722"/>
                      <a:pt x="44006" y="38164"/>
                      <a:pt x="38137" y="46106"/>
                    </a:cubicBezTo>
                    <a:cubicBezTo>
                      <a:pt x="35603" y="49541"/>
                      <a:pt x="32132" y="51210"/>
                      <a:pt x="28390" y="51210"/>
                    </a:cubicBezTo>
                    <a:cubicBezTo>
                      <a:pt x="23444" y="51210"/>
                      <a:pt x="18026" y="48294"/>
                      <a:pt x="13681" y="42688"/>
                    </a:cubicBezTo>
                    <a:cubicBezTo>
                      <a:pt x="6049" y="32842"/>
                      <a:pt x="4621" y="18412"/>
                      <a:pt x="10502" y="10458"/>
                    </a:cubicBezTo>
                    <a:cubicBezTo>
                      <a:pt x="13031" y="7027"/>
                      <a:pt x="16501" y="5359"/>
                      <a:pt x="20242" y="5359"/>
                    </a:cubicBezTo>
                    <a:close/>
                    <a:moveTo>
                      <a:pt x="19278" y="0"/>
                    </a:moveTo>
                    <a:cubicBezTo>
                      <a:pt x="14662" y="0"/>
                      <a:pt x="10381" y="2054"/>
                      <a:pt x="7264" y="6279"/>
                    </a:cubicBezTo>
                    <a:cubicBezTo>
                      <a:pt x="1" y="16102"/>
                      <a:pt x="1775" y="33914"/>
                      <a:pt x="11181" y="46058"/>
                    </a:cubicBezTo>
                    <a:cubicBezTo>
                      <a:pt x="16549" y="52978"/>
                      <a:pt x="23241" y="56573"/>
                      <a:pt x="29345" y="56573"/>
                    </a:cubicBezTo>
                    <a:cubicBezTo>
                      <a:pt x="33963" y="56573"/>
                      <a:pt x="38245" y="54515"/>
                      <a:pt x="41363" y="50285"/>
                    </a:cubicBezTo>
                    <a:cubicBezTo>
                      <a:pt x="48614" y="40462"/>
                      <a:pt x="46864" y="22662"/>
                      <a:pt x="37434" y="10506"/>
                    </a:cubicBezTo>
                    <a:cubicBezTo>
                      <a:pt x="32072" y="3591"/>
                      <a:pt x="25382" y="0"/>
                      <a:pt x="19278" y="0"/>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37" name="Google Shape;316;p21">
                <a:extLst>
                  <a:ext uri="{FF2B5EF4-FFF2-40B4-BE49-F238E27FC236}">
                    <a16:creationId xmlns:a16="http://schemas.microsoft.com/office/drawing/2014/main" id="{8A750826-23E7-58C4-A30B-71FC604B7F66}"/>
                  </a:ext>
                </a:extLst>
              </p:cNvPr>
              <p:cNvSpPr/>
              <p:nvPr/>
            </p:nvSpPr>
            <p:spPr>
              <a:xfrm>
                <a:off x="2019463" y="1884450"/>
                <a:ext cx="1676425" cy="1950875"/>
              </a:xfrm>
              <a:custGeom>
                <a:avLst/>
                <a:gdLst/>
                <a:ahLst/>
                <a:cxnLst/>
                <a:rect l="l" t="t" r="r" b="b"/>
                <a:pathLst>
                  <a:path w="67057" h="78035" extrusionOk="0">
                    <a:moveTo>
                      <a:pt x="27540" y="5363"/>
                    </a:moveTo>
                    <a:cubicBezTo>
                      <a:pt x="34801" y="5363"/>
                      <a:pt x="42759" y="9640"/>
                      <a:pt x="49138" y="17870"/>
                    </a:cubicBezTo>
                    <a:cubicBezTo>
                      <a:pt x="60353" y="32324"/>
                      <a:pt x="62449" y="53517"/>
                      <a:pt x="53817" y="65185"/>
                    </a:cubicBezTo>
                    <a:cubicBezTo>
                      <a:pt x="50103" y="70222"/>
                      <a:pt x="45007" y="72671"/>
                      <a:pt x="39512" y="72671"/>
                    </a:cubicBezTo>
                    <a:cubicBezTo>
                      <a:pt x="32252" y="72671"/>
                      <a:pt x="24297" y="68395"/>
                      <a:pt x="17919" y="60160"/>
                    </a:cubicBezTo>
                    <a:cubicBezTo>
                      <a:pt x="6704" y="45706"/>
                      <a:pt x="4608" y="24525"/>
                      <a:pt x="13240" y="12845"/>
                    </a:cubicBezTo>
                    <a:cubicBezTo>
                      <a:pt x="16952" y="7810"/>
                      <a:pt x="22047" y="5363"/>
                      <a:pt x="27540" y="5363"/>
                    </a:cubicBezTo>
                    <a:close/>
                    <a:moveTo>
                      <a:pt x="26581" y="0"/>
                    </a:moveTo>
                    <a:cubicBezTo>
                      <a:pt x="20211" y="0"/>
                      <a:pt x="14304" y="2836"/>
                      <a:pt x="10002" y="8666"/>
                    </a:cubicBezTo>
                    <a:cubicBezTo>
                      <a:pt x="0" y="22203"/>
                      <a:pt x="2429" y="46766"/>
                      <a:pt x="15431" y="63530"/>
                    </a:cubicBezTo>
                    <a:cubicBezTo>
                      <a:pt x="22827" y="73075"/>
                      <a:pt x="32053" y="78035"/>
                      <a:pt x="40474" y="78035"/>
                    </a:cubicBezTo>
                    <a:cubicBezTo>
                      <a:pt x="46841" y="78035"/>
                      <a:pt x="52749" y="75198"/>
                      <a:pt x="57055" y="69364"/>
                    </a:cubicBezTo>
                    <a:cubicBezTo>
                      <a:pt x="67056" y="55827"/>
                      <a:pt x="64628" y="31264"/>
                      <a:pt x="51626" y="14500"/>
                    </a:cubicBezTo>
                    <a:cubicBezTo>
                      <a:pt x="44231" y="4956"/>
                      <a:pt x="35002" y="0"/>
                      <a:pt x="26581" y="0"/>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38" name="Google Shape;317;p21">
                <a:extLst>
                  <a:ext uri="{FF2B5EF4-FFF2-40B4-BE49-F238E27FC236}">
                    <a16:creationId xmlns:a16="http://schemas.microsoft.com/office/drawing/2014/main" id="{5328BE2A-DF01-0003-E384-46B11CF747A8}"/>
                  </a:ext>
                </a:extLst>
              </p:cNvPr>
              <p:cNvSpPr/>
              <p:nvPr/>
            </p:nvSpPr>
            <p:spPr>
              <a:xfrm>
                <a:off x="1789088" y="1616200"/>
                <a:ext cx="2136875" cy="2487350"/>
              </a:xfrm>
              <a:custGeom>
                <a:avLst/>
                <a:gdLst/>
                <a:ahLst/>
                <a:cxnLst/>
                <a:rect l="l" t="t" r="r" b="b"/>
                <a:pathLst>
                  <a:path w="85475" h="99494" extrusionOk="0">
                    <a:moveTo>
                      <a:pt x="34837" y="5361"/>
                    </a:moveTo>
                    <a:cubicBezTo>
                      <a:pt x="44417" y="5361"/>
                      <a:pt x="54914" y="11004"/>
                      <a:pt x="63329" y="21861"/>
                    </a:cubicBezTo>
                    <a:cubicBezTo>
                      <a:pt x="78117" y="40922"/>
                      <a:pt x="80879" y="68866"/>
                      <a:pt x="69509" y="84273"/>
                    </a:cubicBezTo>
                    <a:cubicBezTo>
                      <a:pt x="64607" y="90908"/>
                      <a:pt x="57886" y="94133"/>
                      <a:pt x="50641" y="94133"/>
                    </a:cubicBezTo>
                    <a:cubicBezTo>
                      <a:pt x="41061" y="94133"/>
                      <a:pt x="30565" y="88494"/>
                      <a:pt x="22146" y="77641"/>
                    </a:cubicBezTo>
                    <a:cubicBezTo>
                      <a:pt x="7370" y="58567"/>
                      <a:pt x="4608" y="30624"/>
                      <a:pt x="15978" y="15217"/>
                    </a:cubicBezTo>
                    <a:cubicBezTo>
                      <a:pt x="20878" y="8585"/>
                      <a:pt x="27596" y="5361"/>
                      <a:pt x="34837" y="5361"/>
                    </a:cubicBezTo>
                    <a:close/>
                    <a:moveTo>
                      <a:pt x="33889" y="0"/>
                    </a:moveTo>
                    <a:cubicBezTo>
                      <a:pt x="25769" y="0"/>
                      <a:pt x="18238" y="3615"/>
                      <a:pt x="12752" y="11050"/>
                    </a:cubicBezTo>
                    <a:cubicBezTo>
                      <a:pt x="0" y="28314"/>
                      <a:pt x="3096" y="59639"/>
                      <a:pt x="19669" y="81011"/>
                    </a:cubicBezTo>
                    <a:cubicBezTo>
                      <a:pt x="29097" y="93177"/>
                      <a:pt x="40859" y="99493"/>
                      <a:pt x="51593" y="99493"/>
                    </a:cubicBezTo>
                    <a:cubicBezTo>
                      <a:pt x="59715" y="99493"/>
                      <a:pt x="67248" y="95877"/>
                      <a:pt x="72735" y="88440"/>
                    </a:cubicBezTo>
                    <a:cubicBezTo>
                      <a:pt x="85475" y="71176"/>
                      <a:pt x="82391" y="39863"/>
                      <a:pt x="65818" y="18479"/>
                    </a:cubicBezTo>
                    <a:cubicBezTo>
                      <a:pt x="56388" y="6318"/>
                      <a:pt x="44624" y="0"/>
                      <a:pt x="33889" y="0"/>
                    </a:cubicBez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grpSp>
        <p:sp>
          <p:nvSpPr>
            <p:cNvPr id="4" name="Google Shape;319;p21">
              <a:extLst>
                <a:ext uri="{FF2B5EF4-FFF2-40B4-BE49-F238E27FC236}">
                  <a16:creationId xmlns:a16="http://schemas.microsoft.com/office/drawing/2014/main" id="{1D783DC9-C4ED-76A6-888A-FB989AF61214}"/>
                </a:ext>
              </a:extLst>
            </p:cNvPr>
            <p:cNvSpPr/>
            <p:nvPr/>
          </p:nvSpPr>
          <p:spPr>
            <a:xfrm rot="21449760" flipH="1">
              <a:off x="8796551" y="1575302"/>
              <a:ext cx="351848" cy="820285"/>
            </a:xfrm>
            <a:custGeom>
              <a:avLst/>
              <a:gdLst/>
              <a:ahLst/>
              <a:cxnLst/>
              <a:rect l="l" t="t" r="r" b="b"/>
              <a:pathLst>
                <a:path w="9633" h="22458" extrusionOk="0">
                  <a:moveTo>
                    <a:pt x="8686" y="1"/>
                  </a:moveTo>
                  <a:cubicBezTo>
                    <a:pt x="8412" y="1"/>
                    <a:pt x="8135" y="127"/>
                    <a:pt x="7954" y="407"/>
                  </a:cubicBezTo>
                  <a:lnTo>
                    <a:pt x="441" y="12027"/>
                  </a:lnTo>
                  <a:cubicBezTo>
                    <a:pt x="155" y="12468"/>
                    <a:pt x="1" y="12992"/>
                    <a:pt x="13" y="13528"/>
                  </a:cubicBezTo>
                  <a:lnTo>
                    <a:pt x="72" y="22457"/>
                  </a:lnTo>
                  <a:lnTo>
                    <a:pt x="9633" y="7658"/>
                  </a:lnTo>
                  <a:lnTo>
                    <a:pt x="9585" y="883"/>
                  </a:lnTo>
                  <a:cubicBezTo>
                    <a:pt x="9578" y="337"/>
                    <a:pt x="9135" y="1"/>
                    <a:pt x="86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5" name="Google Shape;320;p21">
              <a:extLst>
                <a:ext uri="{FF2B5EF4-FFF2-40B4-BE49-F238E27FC236}">
                  <a16:creationId xmlns:a16="http://schemas.microsoft.com/office/drawing/2014/main" id="{0EF6DE7E-ABDF-E7E3-F618-51454CE18C6F}"/>
                </a:ext>
              </a:extLst>
            </p:cNvPr>
            <p:cNvSpPr/>
            <p:nvPr/>
          </p:nvSpPr>
          <p:spPr>
            <a:xfrm rot="21449760" flipH="1">
              <a:off x="8452044" y="1807601"/>
              <a:ext cx="630498" cy="643538"/>
            </a:xfrm>
            <a:custGeom>
              <a:avLst/>
              <a:gdLst/>
              <a:ahLst/>
              <a:cxnLst/>
              <a:rect l="l" t="t" r="r" b="b"/>
              <a:pathLst>
                <a:path w="17262" h="17619" extrusionOk="0">
                  <a:moveTo>
                    <a:pt x="16122" y="1"/>
                  </a:moveTo>
                  <a:cubicBezTo>
                    <a:pt x="16002" y="1"/>
                    <a:pt x="15878" y="26"/>
                    <a:pt x="15752" y="81"/>
                  </a:cubicBezTo>
                  <a:lnTo>
                    <a:pt x="9561" y="2820"/>
                  </a:lnTo>
                  <a:lnTo>
                    <a:pt x="0" y="17619"/>
                  </a:lnTo>
                  <a:lnTo>
                    <a:pt x="8168" y="14011"/>
                  </a:lnTo>
                  <a:cubicBezTo>
                    <a:pt x="8656" y="13797"/>
                    <a:pt x="9073" y="13440"/>
                    <a:pt x="9358" y="12987"/>
                  </a:cubicBezTo>
                  <a:lnTo>
                    <a:pt x="16859" y="1367"/>
                  </a:lnTo>
                  <a:cubicBezTo>
                    <a:pt x="17262" y="743"/>
                    <a:pt x="16772" y="1"/>
                    <a:pt x="16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6" name="Google Shape;321;p21">
              <a:extLst>
                <a:ext uri="{FF2B5EF4-FFF2-40B4-BE49-F238E27FC236}">
                  <a16:creationId xmlns:a16="http://schemas.microsoft.com/office/drawing/2014/main" id="{E13EC4BC-A2FB-E7FA-B252-0F096995D890}"/>
                </a:ext>
              </a:extLst>
            </p:cNvPr>
            <p:cNvSpPr/>
            <p:nvPr/>
          </p:nvSpPr>
          <p:spPr>
            <a:xfrm rot="21449760" flipH="1">
              <a:off x="8681207" y="1718970"/>
              <a:ext cx="1368602" cy="2051843"/>
            </a:xfrm>
            <a:custGeom>
              <a:avLst/>
              <a:gdLst/>
              <a:ahLst/>
              <a:cxnLst/>
              <a:rect l="l" t="t" r="r" b="b"/>
              <a:pathLst>
                <a:path w="37470" h="56176" extrusionOk="0">
                  <a:moveTo>
                    <a:pt x="36086" y="0"/>
                  </a:moveTo>
                  <a:cubicBezTo>
                    <a:pt x="35689" y="0"/>
                    <a:pt x="35299" y="193"/>
                    <a:pt x="35064" y="549"/>
                  </a:cubicBezTo>
                  <a:lnTo>
                    <a:pt x="357" y="54306"/>
                  </a:lnTo>
                  <a:cubicBezTo>
                    <a:pt x="0" y="54866"/>
                    <a:pt x="155" y="55616"/>
                    <a:pt x="715" y="55985"/>
                  </a:cubicBezTo>
                  <a:cubicBezTo>
                    <a:pt x="921" y="56114"/>
                    <a:pt x="1149" y="56176"/>
                    <a:pt x="1373" y="56176"/>
                  </a:cubicBezTo>
                  <a:cubicBezTo>
                    <a:pt x="1771" y="56176"/>
                    <a:pt x="2157" y="55981"/>
                    <a:pt x="2393" y="55616"/>
                  </a:cubicBezTo>
                  <a:lnTo>
                    <a:pt x="37100" y="1871"/>
                  </a:lnTo>
                  <a:cubicBezTo>
                    <a:pt x="37469" y="1311"/>
                    <a:pt x="37302" y="561"/>
                    <a:pt x="36743" y="192"/>
                  </a:cubicBezTo>
                  <a:cubicBezTo>
                    <a:pt x="36540" y="63"/>
                    <a:pt x="36312" y="0"/>
                    <a:pt x="360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7" name="Google Shape;322;p21">
              <a:extLst>
                <a:ext uri="{FF2B5EF4-FFF2-40B4-BE49-F238E27FC236}">
                  <a16:creationId xmlns:a16="http://schemas.microsoft.com/office/drawing/2014/main" id="{45F11BCE-B766-3BF0-54D6-CCB2DE930D0A}"/>
                </a:ext>
              </a:extLst>
            </p:cNvPr>
            <p:cNvSpPr/>
            <p:nvPr/>
          </p:nvSpPr>
          <p:spPr>
            <a:xfrm rot="21449760" flipH="1">
              <a:off x="8681207" y="1718970"/>
              <a:ext cx="1368602" cy="2051843"/>
            </a:xfrm>
            <a:custGeom>
              <a:avLst/>
              <a:gdLst/>
              <a:ahLst/>
              <a:cxnLst/>
              <a:rect l="l" t="t" r="r" b="b"/>
              <a:pathLst>
                <a:path w="37470" h="56176" extrusionOk="0">
                  <a:moveTo>
                    <a:pt x="36086" y="0"/>
                  </a:moveTo>
                  <a:cubicBezTo>
                    <a:pt x="35689" y="0"/>
                    <a:pt x="35299" y="193"/>
                    <a:pt x="35064" y="549"/>
                  </a:cubicBezTo>
                  <a:lnTo>
                    <a:pt x="357" y="54306"/>
                  </a:lnTo>
                  <a:cubicBezTo>
                    <a:pt x="0" y="54866"/>
                    <a:pt x="155" y="55616"/>
                    <a:pt x="715" y="55985"/>
                  </a:cubicBezTo>
                  <a:cubicBezTo>
                    <a:pt x="921" y="56114"/>
                    <a:pt x="1149" y="56176"/>
                    <a:pt x="1373" y="56176"/>
                  </a:cubicBezTo>
                  <a:cubicBezTo>
                    <a:pt x="1771" y="56176"/>
                    <a:pt x="2157" y="55981"/>
                    <a:pt x="2393" y="55616"/>
                  </a:cubicBezTo>
                  <a:lnTo>
                    <a:pt x="37100" y="1871"/>
                  </a:lnTo>
                  <a:cubicBezTo>
                    <a:pt x="37469" y="1311"/>
                    <a:pt x="37302" y="561"/>
                    <a:pt x="36743" y="192"/>
                  </a:cubicBezTo>
                  <a:cubicBezTo>
                    <a:pt x="36540" y="63"/>
                    <a:pt x="36312" y="0"/>
                    <a:pt x="36086" y="0"/>
                  </a:cubicBezTo>
                  <a:close/>
                </a:path>
              </a:pathLst>
            </a:custGeom>
            <a:solidFill>
              <a:srgbClr val="7FB2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8" name="Google Shape;324;p21">
              <a:extLst>
                <a:ext uri="{FF2B5EF4-FFF2-40B4-BE49-F238E27FC236}">
                  <a16:creationId xmlns:a16="http://schemas.microsoft.com/office/drawing/2014/main" id="{4A859235-AE73-A4AD-F53B-C69D6E0FBF56}"/>
                </a:ext>
              </a:extLst>
            </p:cNvPr>
            <p:cNvSpPr/>
            <p:nvPr/>
          </p:nvSpPr>
          <p:spPr>
            <a:xfrm flipH="1">
              <a:off x="7926102" y="2401575"/>
              <a:ext cx="714836" cy="548499"/>
            </a:xfrm>
            <a:custGeom>
              <a:avLst/>
              <a:gdLst/>
              <a:ahLst/>
              <a:cxnLst/>
              <a:rect l="l" t="t" r="r" b="b"/>
              <a:pathLst>
                <a:path w="19571" h="15017" extrusionOk="0">
                  <a:moveTo>
                    <a:pt x="18451" y="1"/>
                  </a:moveTo>
                  <a:cubicBezTo>
                    <a:pt x="18321" y="1"/>
                    <a:pt x="18185" y="31"/>
                    <a:pt x="18050" y="98"/>
                  </a:cubicBezTo>
                  <a:lnTo>
                    <a:pt x="5656" y="6242"/>
                  </a:lnTo>
                  <a:cubicBezTo>
                    <a:pt x="5180" y="6480"/>
                    <a:pt x="4775" y="6849"/>
                    <a:pt x="4513" y="7314"/>
                  </a:cubicBezTo>
                  <a:lnTo>
                    <a:pt x="1" y="15017"/>
                  </a:lnTo>
                  <a:lnTo>
                    <a:pt x="15776" y="7194"/>
                  </a:lnTo>
                  <a:lnTo>
                    <a:pt x="19205" y="1337"/>
                  </a:lnTo>
                  <a:cubicBezTo>
                    <a:pt x="19570" y="705"/>
                    <a:pt x="19077" y="1"/>
                    <a:pt x="18451" y="1"/>
                  </a:cubicBezTo>
                  <a:close/>
                </a:path>
              </a:pathLst>
            </a:custGeom>
            <a:solidFill>
              <a:srgbClr val="40CB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9" name="Google Shape;325;p21">
              <a:extLst>
                <a:ext uri="{FF2B5EF4-FFF2-40B4-BE49-F238E27FC236}">
                  <a16:creationId xmlns:a16="http://schemas.microsoft.com/office/drawing/2014/main" id="{A2642619-A366-4FB7-3432-2691FAD12E06}"/>
                </a:ext>
              </a:extLst>
            </p:cNvPr>
            <p:cNvSpPr/>
            <p:nvPr/>
          </p:nvSpPr>
          <p:spPr>
            <a:xfrm flipH="1">
              <a:off x="7744870" y="2735933"/>
              <a:ext cx="861960" cy="325733"/>
            </a:xfrm>
            <a:custGeom>
              <a:avLst/>
              <a:gdLst/>
              <a:ahLst/>
              <a:cxnLst/>
              <a:rect l="l" t="t" r="r" b="b"/>
              <a:pathLst>
                <a:path w="23599" h="8918" extrusionOk="0">
                  <a:moveTo>
                    <a:pt x="15788" y="0"/>
                  </a:moveTo>
                  <a:lnTo>
                    <a:pt x="0" y="7823"/>
                  </a:lnTo>
                  <a:lnTo>
                    <a:pt x="8870" y="8894"/>
                  </a:lnTo>
                  <a:cubicBezTo>
                    <a:pt x="8984" y="8910"/>
                    <a:pt x="9099" y="8918"/>
                    <a:pt x="9213" y="8918"/>
                  </a:cubicBezTo>
                  <a:cubicBezTo>
                    <a:pt x="9625" y="8918"/>
                    <a:pt x="10034" y="8819"/>
                    <a:pt x="10406" y="8632"/>
                  </a:cubicBezTo>
                  <a:lnTo>
                    <a:pt x="22801" y="2489"/>
                  </a:lnTo>
                  <a:cubicBezTo>
                    <a:pt x="23598" y="2096"/>
                    <a:pt x="23396" y="917"/>
                    <a:pt x="22515" y="810"/>
                  </a:cubicBezTo>
                  <a:lnTo>
                    <a:pt x="15788" y="0"/>
                  </a:lnTo>
                  <a:close/>
                </a:path>
              </a:pathLst>
            </a:custGeom>
            <a:solidFill>
              <a:srgbClr val="40CB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10" name="Google Shape;326;p21">
              <a:extLst>
                <a:ext uri="{FF2B5EF4-FFF2-40B4-BE49-F238E27FC236}">
                  <a16:creationId xmlns:a16="http://schemas.microsoft.com/office/drawing/2014/main" id="{C7116D29-9CC0-A3B3-06BA-CBD15CF76558}"/>
                </a:ext>
              </a:extLst>
            </p:cNvPr>
            <p:cNvSpPr/>
            <p:nvPr/>
          </p:nvSpPr>
          <p:spPr>
            <a:xfrm flipH="1">
              <a:off x="7890700" y="2601620"/>
              <a:ext cx="2194437" cy="1127023"/>
            </a:xfrm>
            <a:custGeom>
              <a:avLst/>
              <a:gdLst/>
              <a:ahLst/>
              <a:cxnLst/>
              <a:rect l="l" t="t" r="r" b="b"/>
              <a:pathLst>
                <a:path w="60080" h="30856" extrusionOk="0">
                  <a:moveTo>
                    <a:pt x="58702" y="1"/>
                  </a:moveTo>
                  <a:cubicBezTo>
                    <a:pt x="58520" y="1"/>
                    <a:pt x="58336" y="42"/>
                    <a:pt x="58162" y="129"/>
                  </a:cubicBezTo>
                  <a:lnTo>
                    <a:pt x="846" y="28561"/>
                  </a:lnTo>
                  <a:cubicBezTo>
                    <a:pt x="250" y="28859"/>
                    <a:pt x="0" y="29585"/>
                    <a:pt x="298" y="30180"/>
                  </a:cubicBezTo>
                  <a:cubicBezTo>
                    <a:pt x="509" y="30611"/>
                    <a:pt x="936" y="30856"/>
                    <a:pt x="1378" y="30856"/>
                  </a:cubicBezTo>
                  <a:cubicBezTo>
                    <a:pt x="1560" y="30856"/>
                    <a:pt x="1744" y="30814"/>
                    <a:pt x="1917" y="30728"/>
                  </a:cubicBezTo>
                  <a:lnTo>
                    <a:pt x="59234" y="2296"/>
                  </a:lnTo>
                  <a:cubicBezTo>
                    <a:pt x="59841" y="1998"/>
                    <a:pt x="60079" y="1272"/>
                    <a:pt x="59782" y="677"/>
                  </a:cubicBezTo>
                  <a:cubicBezTo>
                    <a:pt x="59571" y="246"/>
                    <a:pt x="59144" y="1"/>
                    <a:pt x="58702" y="1"/>
                  </a:cubicBezTo>
                  <a:close/>
                </a:path>
              </a:pathLst>
            </a:custGeom>
            <a:solidFill>
              <a:srgbClr val="7FDCC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6688"/>
                </a:solidFill>
                <a:effectLst/>
                <a:uLnTx/>
                <a:uFillTx/>
                <a:latin typeface="Calibri Light"/>
                <a:ea typeface="+mn-ea"/>
                <a:cs typeface="+mn-cs"/>
              </a:endParaRPr>
            </a:p>
          </p:txBody>
        </p:sp>
        <p:grpSp>
          <p:nvGrpSpPr>
            <p:cNvPr id="11" name="Google Shape;333;p21">
              <a:extLst>
                <a:ext uri="{FF2B5EF4-FFF2-40B4-BE49-F238E27FC236}">
                  <a16:creationId xmlns:a16="http://schemas.microsoft.com/office/drawing/2014/main" id="{5BD7A95B-EB00-7C72-BCEA-9CED8F1414D9}"/>
                </a:ext>
              </a:extLst>
            </p:cNvPr>
            <p:cNvGrpSpPr/>
            <p:nvPr/>
          </p:nvGrpSpPr>
          <p:grpSpPr>
            <a:xfrm rot="176393" flipH="1">
              <a:off x="7718413" y="3595053"/>
              <a:ext cx="2311005" cy="1397727"/>
              <a:chOff x="1712539" y="2850149"/>
              <a:chExt cx="1911904" cy="1156345"/>
            </a:xfrm>
          </p:grpSpPr>
          <p:sp>
            <p:nvSpPr>
              <p:cNvPr id="21" name="Google Shape;334;p21">
                <a:extLst>
                  <a:ext uri="{FF2B5EF4-FFF2-40B4-BE49-F238E27FC236}">
                    <a16:creationId xmlns:a16="http://schemas.microsoft.com/office/drawing/2014/main" id="{EC9FC9CF-1F8A-52F9-24E2-3DA2104A5FD3}"/>
                  </a:ext>
                </a:extLst>
              </p:cNvPr>
              <p:cNvSpPr/>
              <p:nvPr/>
            </p:nvSpPr>
            <p:spPr>
              <a:xfrm>
                <a:off x="2917445" y="3451219"/>
                <a:ext cx="706999" cy="276309"/>
              </a:xfrm>
              <a:custGeom>
                <a:avLst/>
                <a:gdLst/>
                <a:ahLst/>
                <a:cxnLst/>
                <a:rect l="l" t="t" r="r" b="b"/>
                <a:pathLst>
                  <a:path w="23397" h="9144" extrusionOk="0">
                    <a:moveTo>
                      <a:pt x="9148" y="1"/>
                    </a:moveTo>
                    <a:cubicBezTo>
                      <a:pt x="9068" y="1"/>
                      <a:pt x="8987" y="5"/>
                      <a:pt x="8906" y="12"/>
                    </a:cubicBezTo>
                    <a:lnTo>
                      <a:pt x="0" y="786"/>
                    </a:lnTo>
                    <a:lnTo>
                      <a:pt x="15514" y="9144"/>
                    </a:lnTo>
                    <a:lnTo>
                      <a:pt x="22277" y="8549"/>
                    </a:lnTo>
                    <a:cubicBezTo>
                      <a:pt x="23146" y="8477"/>
                      <a:pt x="23396" y="7298"/>
                      <a:pt x="22610" y="6882"/>
                    </a:cubicBezTo>
                    <a:lnTo>
                      <a:pt x="10430" y="333"/>
                    </a:lnTo>
                    <a:cubicBezTo>
                      <a:pt x="10037" y="112"/>
                      <a:pt x="9593" y="1"/>
                      <a:pt x="9148" y="1"/>
                    </a:cubicBezTo>
                    <a:close/>
                  </a:path>
                </a:pathLst>
              </a:custGeom>
              <a:solidFill>
                <a:srgbClr val="CAB5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22" name="Google Shape;335;p21">
                <a:extLst>
                  <a:ext uri="{FF2B5EF4-FFF2-40B4-BE49-F238E27FC236}">
                    <a16:creationId xmlns:a16="http://schemas.microsoft.com/office/drawing/2014/main" id="{F84AD5D7-8A40-0268-B86A-38042F0C4441}"/>
                  </a:ext>
                </a:extLst>
              </p:cNvPr>
              <p:cNvSpPr/>
              <p:nvPr/>
            </p:nvSpPr>
            <p:spPr>
              <a:xfrm>
                <a:off x="2885906" y="3533983"/>
                <a:ext cx="576610" cy="472511"/>
              </a:xfrm>
              <a:custGeom>
                <a:avLst/>
                <a:gdLst/>
                <a:ahLst/>
                <a:cxnLst/>
                <a:rect l="l" t="t" r="r" b="b"/>
                <a:pathLst>
                  <a:path w="19082" h="15637" extrusionOk="0">
                    <a:moveTo>
                      <a:pt x="0" y="1"/>
                    </a:moveTo>
                    <a:lnTo>
                      <a:pt x="4251" y="7859"/>
                    </a:lnTo>
                    <a:cubicBezTo>
                      <a:pt x="4501" y="8323"/>
                      <a:pt x="4894" y="8716"/>
                      <a:pt x="5358" y="8966"/>
                    </a:cubicBezTo>
                    <a:lnTo>
                      <a:pt x="17538" y="15527"/>
                    </a:lnTo>
                    <a:cubicBezTo>
                      <a:pt x="17679" y="15603"/>
                      <a:pt x="17823" y="15637"/>
                      <a:pt x="17961" y="15637"/>
                    </a:cubicBezTo>
                    <a:cubicBezTo>
                      <a:pt x="18579" y="15637"/>
                      <a:pt x="19081" y="14955"/>
                      <a:pt x="18741" y="14312"/>
                    </a:cubicBezTo>
                    <a:lnTo>
                      <a:pt x="15514" y="8359"/>
                    </a:lnTo>
                    <a:lnTo>
                      <a:pt x="0" y="1"/>
                    </a:lnTo>
                    <a:close/>
                  </a:path>
                </a:pathLst>
              </a:custGeom>
              <a:solidFill>
                <a:srgbClr val="CAB5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23" name="Google Shape;336;p21">
                <a:extLst>
                  <a:ext uri="{FF2B5EF4-FFF2-40B4-BE49-F238E27FC236}">
                    <a16:creationId xmlns:a16="http://schemas.microsoft.com/office/drawing/2014/main" id="{F6CA6AE8-8DCE-BE50-EDB4-ADEE283088CE}"/>
                  </a:ext>
                </a:extLst>
              </p:cNvPr>
              <p:cNvSpPr/>
              <p:nvPr/>
            </p:nvSpPr>
            <p:spPr>
              <a:xfrm>
                <a:off x="1712539" y="2850149"/>
                <a:ext cx="1786338" cy="989502"/>
              </a:xfrm>
              <a:custGeom>
                <a:avLst/>
                <a:gdLst/>
                <a:ahLst/>
                <a:cxnLst/>
                <a:rect l="l" t="t" r="r" b="b"/>
                <a:pathLst>
                  <a:path w="59116" h="32746" extrusionOk="0">
                    <a:moveTo>
                      <a:pt x="1383" y="1"/>
                    </a:moveTo>
                    <a:cubicBezTo>
                      <a:pt x="953" y="1"/>
                      <a:pt x="536" y="233"/>
                      <a:pt x="322" y="636"/>
                    </a:cubicBezTo>
                    <a:cubicBezTo>
                      <a:pt x="1" y="1219"/>
                      <a:pt x="227" y="1957"/>
                      <a:pt x="810" y="2279"/>
                    </a:cubicBezTo>
                    <a:lnTo>
                      <a:pt x="57163" y="32604"/>
                    </a:lnTo>
                    <a:cubicBezTo>
                      <a:pt x="57343" y="32700"/>
                      <a:pt x="57537" y="32745"/>
                      <a:pt x="57729" y="32745"/>
                    </a:cubicBezTo>
                    <a:cubicBezTo>
                      <a:pt x="58161" y="32745"/>
                      <a:pt x="58580" y="32516"/>
                      <a:pt x="58794" y="32104"/>
                    </a:cubicBezTo>
                    <a:cubicBezTo>
                      <a:pt x="59115" y="31521"/>
                      <a:pt x="58889" y="30782"/>
                      <a:pt x="58306" y="30473"/>
                    </a:cubicBezTo>
                    <a:lnTo>
                      <a:pt x="1953" y="148"/>
                    </a:lnTo>
                    <a:cubicBezTo>
                      <a:pt x="1772" y="48"/>
                      <a:pt x="1576" y="1"/>
                      <a:pt x="138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24" name="Google Shape;337;p21">
                <a:extLst>
                  <a:ext uri="{FF2B5EF4-FFF2-40B4-BE49-F238E27FC236}">
                    <a16:creationId xmlns:a16="http://schemas.microsoft.com/office/drawing/2014/main" id="{F6799AF0-2CE4-0027-EE54-9C7F8EE1E8B2}"/>
                  </a:ext>
                </a:extLst>
              </p:cNvPr>
              <p:cNvSpPr/>
              <p:nvPr/>
            </p:nvSpPr>
            <p:spPr>
              <a:xfrm>
                <a:off x="1712539" y="2850149"/>
                <a:ext cx="1786338" cy="989502"/>
              </a:xfrm>
              <a:custGeom>
                <a:avLst/>
                <a:gdLst/>
                <a:ahLst/>
                <a:cxnLst/>
                <a:rect l="l" t="t" r="r" b="b"/>
                <a:pathLst>
                  <a:path w="59116" h="32746" extrusionOk="0">
                    <a:moveTo>
                      <a:pt x="1383" y="1"/>
                    </a:moveTo>
                    <a:cubicBezTo>
                      <a:pt x="953" y="1"/>
                      <a:pt x="536" y="233"/>
                      <a:pt x="322" y="636"/>
                    </a:cubicBezTo>
                    <a:cubicBezTo>
                      <a:pt x="1" y="1219"/>
                      <a:pt x="227" y="1957"/>
                      <a:pt x="810" y="2279"/>
                    </a:cubicBezTo>
                    <a:lnTo>
                      <a:pt x="57163" y="32604"/>
                    </a:lnTo>
                    <a:cubicBezTo>
                      <a:pt x="57343" y="32700"/>
                      <a:pt x="57537" y="32745"/>
                      <a:pt x="57729" y="32745"/>
                    </a:cubicBezTo>
                    <a:cubicBezTo>
                      <a:pt x="58161" y="32745"/>
                      <a:pt x="58580" y="32516"/>
                      <a:pt x="58794" y="32104"/>
                    </a:cubicBezTo>
                    <a:cubicBezTo>
                      <a:pt x="59115" y="31521"/>
                      <a:pt x="58889" y="30782"/>
                      <a:pt x="58306" y="30473"/>
                    </a:cubicBezTo>
                    <a:lnTo>
                      <a:pt x="1953" y="148"/>
                    </a:lnTo>
                    <a:cubicBezTo>
                      <a:pt x="1772" y="48"/>
                      <a:pt x="1576" y="1"/>
                      <a:pt x="138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grpSp>
        <p:sp>
          <p:nvSpPr>
            <p:cNvPr id="12" name="Google Shape;319;p21">
              <a:extLst>
                <a:ext uri="{FF2B5EF4-FFF2-40B4-BE49-F238E27FC236}">
                  <a16:creationId xmlns:a16="http://schemas.microsoft.com/office/drawing/2014/main" id="{D162D6E6-EDB7-1E14-2869-45CF55BBC6B6}"/>
                </a:ext>
              </a:extLst>
            </p:cNvPr>
            <p:cNvSpPr/>
            <p:nvPr/>
          </p:nvSpPr>
          <p:spPr>
            <a:xfrm rot="1456347" flipH="1">
              <a:off x="9684011" y="1233279"/>
              <a:ext cx="351848" cy="820285"/>
            </a:xfrm>
            <a:custGeom>
              <a:avLst/>
              <a:gdLst/>
              <a:ahLst/>
              <a:cxnLst/>
              <a:rect l="l" t="t" r="r" b="b"/>
              <a:pathLst>
                <a:path w="9633" h="22458" extrusionOk="0">
                  <a:moveTo>
                    <a:pt x="8686" y="1"/>
                  </a:moveTo>
                  <a:cubicBezTo>
                    <a:pt x="8412" y="1"/>
                    <a:pt x="8135" y="127"/>
                    <a:pt x="7954" y="407"/>
                  </a:cubicBezTo>
                  <a:lnTo>
                    <a:pt x="441" y="12027"/>
                  </a:lnTo>
                  <a:cubicBezTo>
                    <a:pt x="155" y="12468"/>
                    <a:pt x="1" y="12992"/>
                    <a:pt x="13" y="13528"/>
                  </a:cubicBezTo>
                  <a:lnTo>
                    <a:pt x="72" y="22457"/>
                  </a:lnTo>
                  <a:lnTo>
                    <a:pt x="9633" y="7658"/>
                  </a:lnTo>
                  <a:lnTo>
                    <a:pt x="9585" y="883"/>
                  </a:lnTo>
                  <a:cubicBezTo>
                    <a:pt x="9578" y="337"/>
                    <a:pt x="9135" y="1"/>
                    <a:pt x="8686" y="1"/>
                  </a:cubicBezTo>
                  <a:close/>
                </a:path>
              </a:pathLst>
            </a:custGeom>
            <a:solidFill>
              <a:srgbClr val="0066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13" name="Google Shape;320;p21">
              <a:extLst>
                <a:ext uri="{FF2B5EF4-FFF2-40B4-BE49-F238E27FC236}">
                  <a16:creationId xmlns:a16="http://schemas.microsoft.com/office/drawing/2014/main" id="{9A78A897-D4B9-DA97-DDFD-7B4149791A99}"/>
                </a:ext>
              </a:extLst>
            </p:cNvPr>
            <p:cNvSpPr/>
            <p:nvPr/>
          </p:nvSpPr>
          <p:spPr>
            <a:xfrm rot="1456347" flipH="1">
              <a:off x="9296666" y="1357709"/>
              <a:ext cx="630499" cy="643538"/>
            </a:xfrm>
            <a:custGeom>
              <a:avLst/>
              <a:gdLst/>
              <a:ahLst/>
              <a:cxnLst/>
              <a:rect l="l" t="t" r="r" b="b"/>
              <a:pathLst>
                <a:path w="17262" h="17619" extrusionOk="0">
                  <a:moveTo>
                    <a:pt x="16122" y="1"/>
                  </a:moveTo>
                  <a:cubicBezTo>
                    <a:pt x="16002" y="1"/>
                    <a:pt x="15878" y="26"/>
                    <a:pt x="15752" y="81"/>
                  </a:cubicBezTo>
                  <a:lnTo>
                    <a:pt x="9561" y="2820"/>
                  </a:lnTo>
                  <a:lnTo>
                    <a:pt x="0" y="17619"/>
                  </a:lnTo>
                  <a:lnTo>
                    <a:pt x="8168" y="14011"/>
                  </a:lnTo>
                  <a:cubicBezTo>
                    <a:pt x="8656" y="13797"/>
                    <a:pt x="9073" y="13440"/>
                    <a:pt x="9358" y="12987"/>
                  </a:cubicBezTo>
                  <a:lnTo>
                    <a:pt x="16859" y="1367"/>
                  </a:lnTo>
                  <a:cubicBezTo>
                    <a:pt x="17262" y="743"/>
                    <a:pt x="16772" y="1"/>
                    <a:pt x="16122" y="1"/>
                  </a:cubicBezTo>
                  <a:close/>
                </a:path>
              </a:pathLst>
            </a:custGeom>
            <a:solidFill>
              <a:srgbClr val="0066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14" name="Google Shape;321;p21">
              <a:extLst>
                <a:ext uri="{FF2B5EF4-FFF2-40B4-BE49-F238E27FC236}">
                  <a16:creationId xmlns:a16="http://schemas.microsoft.com/office/drawing/2014/main" id="{2DC09B55-F8CE-D304-A84B-2E9A344057EA}"/>
                </a:ext>
              </a:extLst>
            </p:cNvPr>
            <p:cNvSpPr/>
            <p:nvPr/>
          </p:nvSpPr>
          <p:spPr>
            <a:xfrm rot="1456347" flipH="1">
              <a:off x="9184384" y="1472579"/>
              <a:ext cx="1368602" cy="2051843"/>
            </a:xfrm>
            <a:custGeom>
              <a:avLst/>
              <a:gdLst/>
              <a:ahLst/>
              <a:cxnLst/>
              <a:rect l="l" t="t" r="r" b="b"/>
              <a:pathLst>
                <a:path w="37470" h="56176" extrusionOk="0">
                  <a:moveTo>
                    <a:pt x="36086" y="0"/>
                  </a:moveTo>
                  <a:cubicBezTo>
                    <a:pt x="35689" y="0"/>
                    <a:pt x="35299" y="193"/>
                    <a:pt x="35064" y="549"/>
                  </a:cubicBezTo>
                  <a:lnTo>
                    <a:pt x="357" y="54306"/>
                  </a:lnTo>
                  <a:cubicBezTo>
                    <a:pt x="0" y="54866"/>
                    <a:pt x="155" y="55616"/>
                    <a:pt x="715" y="55985"/>
                  </a:cubicBezTo>
                  <a:cubicBezTo>
                    <a:pt x="921" y="56114"/>
                    <a:pt x="1149" y="56176"/>
                    <a:pt x="1373" y="56176"/>
                  </a:cubicBezTo>
                  <a:cubicBezTo>
                    <a:pt x="1771" y="56176"/>
                    <a:pt x="2157" y="55981"/>
                    <a:pt x="2393" y="55616"/>
                  </a:cubicBezTo>
                  <a:lnTo>
                    <a:pt x="37100" y="1871"/>
                  </a:lnTo>
                  <a:cubicBezTo>
                    <a:pt x="37469" y="1311"/>
                    <a:pt x="37302" y="561"/>
                    <a:pt x="36743" y="192"/>
                  </a:cubicBezTo>
                  <a:cubicBezTo>
                    <a:pt x="36540" y="63"/>
                    <a:pt x="36312" y="0"/>
                    <a:pt x="360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15" name="Google Shape;322;p21">
              <a:extLst>
                <a:ext uri="{FF2B5EF4-FFF2-40B4-BE49-F238E27FC236}">
                  <a16:creationId xmlns:a16="http://schemas.microsoft.com/office/drawing/2014/main" id="{1F426A99-2EA0-E079-8C60-1D462C0CFFD0}"/>
                </a:ext>
              </a:extLst>
            </p:cNvPr>
            <p:cNvSpPr/>
            <p:nvPr/>
          </p:nvSpPr>
          <p:spPr>
            <a:xfrm rot="1456347" flipH="1">
              <a:off x="9184385" y="1472578"/>
              <a:ext cx="1368602" cy="2051843"/>
            </a:xfrm>
            <a:custGeom>
              <a:avLst/>
              <a:gdLst/>
              <a:ahLst/>
              <a:cxnLst/>
              <a:rect l="l" t="t" r="r" b="b"/>
              <a:pathLst>
                <a:path w="37470" h="56176" extrusionOk="0">
                  <a:moveTo>
                    <a:pt x="36086" y="0"/>
                  </a:moveTo>
                  <a:cubicBezTo>
                    <a:pt x="35689" y="0"/>
                    <a:pt x="35299" y="193"/>
                    <a:pt x="35064" y="549"/>
                  </a:cubicBezTo>
                  <a:lnTo>
                    <a:pt x="357" y="54306"/>
                  </a:lnTo>
                  <a:cubicBezTo>
                    <a:pt x="0" y="54866"/>
                    <a:pt x="155" y="55616"/>
                    <a:pt x="715" y="55985"/>
                  </a:cubicBezTo>
                  <a:cubicBezTo>
                    <a:pt x="921" y="56114"/>
                    <a:pt x="1149" y="56176"/>
                    <a:pt x="1373" y="56176"/>
                  </a:cubicBezTo>
                  <a:cubicBezTo>
                    <a:pt x="1771" y="56176"/>
                    <a:pt x="2157" y="55981"/>
                    <a:pt x="2393" y="55616"/>
                  </a:cubicBezTo>
                  <a:lnTo>
                    <a:pt x="37100" y="1871"/>
                  </a:lnTo>
                  <a:cubicBezTo>
                    <a:pt x="37469" y="1311"/>
                    <a:pt x="37302" y="561"/>
                    <a:pt x="36743" y="192"/>
                  </a:cubicBezTo>
                  <a:cubicBezTo>
                    <a:pt x="36540" y="63"/>
                    <a:pt x="36312" y="0"/>
                    <a:pt x="36086" y="0"/>
                  </a:cubicBezTo>
                  <a:close/>
                </a:path>
              </a:pathLst>
            </a:custGeom>
            <a:solidFill>
              <a:srgbClr val="33849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grpSp>
          <p:nvGrpSpPr>
            <p:cNvPr id="16" name="Google Shape;328;p21">
              <a:extLst>
                <a:ext uri="{FF2B5EF4-FFF2-40B4-BE49-F238E27FC236}">
                  <a16:creationId xmlns:a16="http://schemas.microsoft.com/office/drawing/2014/main" id="{C898CAB6-8B02-B152-1EC0-D7F216CE1B6B}"/>
                </a:ext>
              </a:extLst>
            </p:cNvPr>
            <p:cNvGrpSpPr/>
            <p:nvPr/>
          </p:nvGrpSpPr>
          <p:grpSpPr>
            <a:xfrm flipH="1">
              <a:off x="7590794" y="3441993"/>
              <a:ext cx="2503184" cy="468557"/>
              <a:chOff x="1722964" y="2681702"/>
              <a:chExt cx="2065517" cy="387639"/>
            </a:xfrm>
          </p:grpSpPr>
          <p:sp>
            <p:nvSpPr>
              <p:cNvPr id="17" name="Google Shape;329;p21">
                <a:extLst>
                  <a:ext uri="{FF2B5EF4-FFF2-40B4-BE49-F238E27FC236}">
                    <a16:creationId xmlns:a16="http://schemas.microsoft.com/office/drawing/2014/main" id="{D6A817BC-57CE-9F7B-E974-10024C782005}"/>
                  </a:ext>
                </a:extLst>
              </p:cNvPr>
              <p:cNvSpPr/>
              <p:nvPr/>
            </p:nvSpPr>
            <p:spPr>
              <a:xfrm>
                <a:off x="3062778" y="2681702"/>
                <a:ext cx="725703" cy="161573"/>
              </a:xfrm>
              <a:custGeom>
                <a:avLst/>
                <a:gdLst/>
                <a:ahLst/>
                <a:cxnLst/>
                <a:rect l="l" t="t" r="r" b="b"/>
                <a:pathLst>
                  <a:path w="24016" h="5347" extrusionOk="0">
                    <a:moveTo>
                      <a:pt x="8966" y="1"/>
                    </a:moveTo>
                    <a:cubicBezTo>
                      <a:pt x="8430" y="1"/>
                      <a:pt x="7907" y="155"/>
                      <a:pt x="7466" y="453"/>
                    </a:cubicBezTo>
                    <a:lnTo>
                      <a:pt x="1" y="5347"/>
                    </a:lnTo>
                    <a:lnTo>
                      <a:pt x="17610" y="5347"/>
                    </a:lnTo>
                    <a:lnTo>
                      <a:pt x="23289" y="1632"/>
                    </a:lnTo>
                    <a:cubicBezTo>
                      <a:pt x="24016" y="1144"/>
                      <a:pt x="23682" y="1"/>
                      <a:pt x="228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18" name="Google Shape;330;p21">
                <a:extLst>
                  <a:ext uri="{FF2B5EF4-FFF2-40B4-BE49-F238E27FC236}">
                    <a16:creationId xmlns:a16="http://schemas.microsoft.com/office/drawing/2014/main" id="{FC5D0097-6FB5-AFDA-207C-28793E548725}"/>
                  </a:ext>
                </a:extLst>
              </p:cNvPr>
              <p:cNvSpPr/>
              <p:nvPr/>
            </p:nvSpPr>
            <p:spPr>
              <a:xfrm>
                <a:off x="3062778" y="2907768"/>
                <a:ext cx="725703" cy="161573"/>
              </a:xfrm>
              <a:custGeom>
                <a:avLst/>
                <a:gdLst/>
                <a:ahLst/>
                <a:cxnLst/>
                <a:rect l="l" t="t" r="r" b="b"/>
                <a:pathLst>
                  <a:path w="24016" h="5347" extrusionOk="0">
                    <a:moveTo>
                      <a:pt x="1" y="0"/>
                    </a:moveTo>
                    <a:lnTo>
                      <a:pt x="7466" y="4894"/>
                    </a:lnTo>
                    <a:cubicBezTo>
                      <a:pt x="7907" y="5192"/>
                      <a:pt x="8430" y="5346"/>
                      <a:pt x="8966" y="5346"/>
                    </a:cubicBezTo>
                    <a:lnTo>
                      <a:pt x="22801" y="5346"/>
                    </a:lnTo>
                    <a:cubicBezTo>
                      <a:pt x="23682" y="5346"/>
                      <a:pt x="24016" y="4203"/>
                      <a:pt x="23289" y="3715"/>
                    </a:cubicBezTo>
                    <a:lnTo>
                      <a:pt x="1761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19" name="Google Shape;331;p21">
                <a:extLst>
                  <a:ext uri="{FF2B5EF4-FFF2-40B4-BE49-F238E27FC236}">
                    <a16:creationId xmlns:a16="http://schemas.microsoft.com/office/drawing/2014/main" id="{8F7916DA-B002-9FAF-3207-812528ADE786}"/>
                  </a:ext>
                </a:extLst>
              </p:cNvPr>
              <p:cNvSpPr/>
              <p:nvPr/>
            </p:nvSpPr>
            <p:spPr>
              <a:xfrm>
                <a:off x="1722964" y="2839845"/>
                <a:ext cx="2006533" cy="73429"/>
              </a:xfrm>
              <a:custGeom>
                <a:avLst/>
                <a:gdLst/>
                <a:ahLst/>
                <a:cxnLst/>
                <a:rect l="l" t="t" r="r" b="b"/>
                <a:pathLst>
                  <a:path w="66403" h="2430" extrusionOk="0">
                    <a:moveTo>
                      <a:pt x="1204" y="1"/>
                    </a:moveTo>
                    <a:cubicBezTo>
                      <a:pt x="537" y="1"/>
                      <a:pt x="1" y="548"/>
                      <a:pt x="1" y="1215"/>
                    </a:cubicBezTo>
                    <a:cubicBezTo>
                      <a:pt x="1" y="1882"/>
                      <a:pt x="537" y="2429"/>
                      <a:pt x="1204" y="2429"/>
                    </a:cubicBezTo>
                    <a:lnTo>
                      <a:pt x="65200" y="2429"/>
                    </a:lnTo>
                    <a:cubicBezTo>
                      <a:pt x="65866" y="2429"/>
                      <a:pt x="66402" y="1882"/>
                      <a:pt x="66402" y="1215"/>
                    </a:cubicBezTo>
                    <a:cubicBezTo>
                      <a:pt x="66402" y="548"/>
                      <a:pt x="65866" y="1"/>
                      <a:pt x="6520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sp>
            <p:nvSpPr>
              <p:cNvPr id="20" name="Google Shape;332;p21">
                <a:extLst>
                  <a:ext uri="{FF2B5EF4-FFF2-40B4-BE49-F238E27FC236}">
                    <a16:creationId xmlns:a16="http://schemas.microsoft.com/office/drawing/2014/main" id="{ABDF64B1-D6CA-1785-F9FD-F432717999E9}"/>
                  </a:ext>
                </a:extLst>
              </p:cNvPr>
              <p:cNvSpPr/>
              <p:nvPr/>
            </p:nvSpPr>
            <p:spPr>
              <a:xfrm>
                <a:off x="1722964" y="2839845"/>
                <a:ext cx="2006533" cy="73429"/>
              </a:xfrm>
              <a:custGeom>
                <a:avLst/>
                <a:gdLst/>
                <a:ahLst/>
                <a:cxnLst/>
                <a:rect l="l" t="t" r="r" b="b"/>
                <a:pathLst>
                  <a:path w="66403" h="2430" extrusionOk="0">
                    <a:moveTo>
                      <a:pt x="1204" y="1"/>
                    </a:moveTo>
                    <a:cubicBezTo>
                      <a:pt x="537" y="1"/>
                      <a:pt x="1" y="548"/>
                      <a:pt x="1" y="1215"/>
                    </a:cubicBezTo>
                    <a:cubicBezTo>
                      <a:pt x="1" y="1882"/>
                      <a:pt x="537" y="2429"/>
                      <a:pt x="1204" y="2429"/>
                    </a:cubicBezTo>
                    <a:lnTo>
                      <a:pt x="65200" y="2429"/>
                    </a:lnTo>
                    <a:cubicBezTo>
                      <a:pt x="65866" y="2429"/>
                      <a:pt x="66402" y="1882"/>
                      <a:pt x="66402" y="1215"/>
                    </a:cubicBezTo>
                    <a:cubicBezTo>
                      <a:pt x="66402" y="548"/>
                      <a:pt x="65866" y="1"/>
                      <a:pt x="65200" y="1"/>
                    </a:cubicBezTo>
                    <a:close/>
                  </a:path>
                </a:pathLst>
              </a:custGeom>
              <a:solidFill>
                <a:srgbClr val="40CBB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6688"/>
                  </a:solidFill>
                  <a:effectLst/>
                  <a:uLnTx/>
                  <a:uFillTx/>
                  <a:latin typeface="Calibri Light"/>
                  <a:ea typeface="+mn-ea"/>
                  <a:cs typeface="+mn-cs"/>
                </a:endParaRPr>
              </a:p>
            </p:txBody>
          </p:sp>
        </p:grpSp>
      </p:grpSp>
    </p:spTree>
    <p:extLst>
      <p:ext uri="{BB962C8B-B14F-4D97-AF65-F5344CB8AC3E}">
        <p14:creationId xmlns:p14="http://schemas.microsoft.com/office/powerpoint/2010/main" val="408472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person standing in front of a fence&#10;&#10;Description automatically generated">
            <a:extLst>
              <a:ext uri="{FF2B5EF4-FFF2-40B4-BE49-F238E27FC236}">
                <a16:creationId xmlns:a16="http://schemas.microsoft.com/office/drawing/2014/main" id="{7E4A8113-F10F-CDFD-92C1-09FC37A76764}"/>
              </a:ext>
            </a:extLst>
          </p:cNvPr>
          <p:cNvPicPr>
            <a:picLocks noChangeAspect="1"/>
          </p:cNvPicPr>
          <p:nvPr/>
        </p:nvPicPr>
        <p:blipFill rotWithShape="1">
          <a:blip r:embed="rId3">
            <a:grayscl/>
          </a:blip>
          <a:srcRect l="21916" r="15696"/>
          <a:stretch/>
        </p:blipFill>
        <p:spPr>
          <a:xfrm>
            <a:off x="682200" y="2300537"/>
            <a:ext cx="3587711" cy="3834182"/>
          </a:xfrm>
          <a:prstGeom prst="rect">
            <a:avLst/>
          </a:prstGeom>
        </p:spPr>
      </p:pic>
      <p:sp>
        <p:nvSpPr>
          <p:cNvPr id="8" name="Rectangle 7">
            <a:extLst>
              <a:ext uri="{FF2B5EF4-FFF2-40B4-BE49-F238E27FC236}">
                <a16:creationId xmlns:a16="http://schemas.microsoft.com/office/drawing/2014/main" id="{0A20E97C-28B7-4F2D-85EC-78CB305E6A72}"/>
              </a:ext>
            </a:extLst>
          </p:cNvPr>
          <p:cNvSpPr/>
          <p:nvPr/>
        </p:nvSpPr>
        <p:spPr>
          <a:xfrm>
            <a:off x="4680283" y="-1"/>
            <a:ext cx="741517" cy="6857997"/>
          </a:xfrm>
          <a:prstGeom prst="rect">
            <a:avLst/>
          </a:prstGeom>
          <a:solidFill>
            <a:srgbClr val="0066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6688"/>
              </a:solidFill>
              <a:effectLst/>
              <a:uLnTx/>
              <a:uFillTx/>
              <a:latin typeface="Calibri Light"/>
              <a:ea typeface="+mn-ea"/>
              <a:cs typeface="+mn-cs"/>
            </a:endParaRPr>
          </a:p>
        </p:txBody>
      </p:sp>
      <p:sp>
        <p:nvSpPr>
          <p:cNvPr id="2" name="Title 1">
            <a:extLst>
              <a:ext uri="{FF2B5EF4-FFF2-40B4-BE49-F238E27FC236}">
                <a16:creationId xmlns:a16="http://schemas.microsoft.com/office/drawing/2014/main" id="{C2E8BD54-24AF-4238-A16F-72E4F4917FE3}"/>
              </a:ext>
            </a:extLst>
          </p:cNvPr>
          <p:cNvSpPr>
            <a:spLocks noGrp="1"/>
          </p:cNvSpPr>
          <p:nvPr>
            <p:ph type="title"/>
          </p:nvPr>
        </p:nvSpPr>
        <p:spPr>
          <a:xfrm>
            <a:off x="535584" y="1224043"/>
            <a:ext cx="4212169" cy="154826"/>
          </a:xfrm>
        </p:spPr>
        <p:txBody>
          <a:bodyPr/>
          <a:lstStyle/>
          <a:p>
            <a:pPr>
              <a:lnSpc>
                <a:spcPct val="114000"/>
              </a:lnSpc>
            </a:pPr>
            <a:r>
              <a:rPr lang="en-US" sz="3200" b="1" dirty="0">
                <a:latin typeface="Calibri"/>
                <a:cs typeface="Calibri"/>
              </a:rPr>
              <a:t>Use of New and Existing Assessment Tools in Los Angeles </a:t>
            </a:r>
            <a:endParaRPr lang="en-US" sz="3200" b="1" dirty="0"/>
          </a:p>
        </p:txBody>
      </p:sp>
      <p:cxnSp>
        <p:nvCxnSpPr>
          <p:cNvPr id="4" name="Straight Connector 3">
            <a:extLst>
              <a:ext uri="{FF2B5EF4-FFF2-40B4-BE49-F238E27FC236}">
                <a16:creationId xmlns:a16="http://schemas.microsoft.com/office/drawing/2014/main" id="{F6854821-0B06-4D50-B4C9-A20EC72471ED}"/>
              </a:ext>
            </a:extLst>
          </p:cNvPr>
          <p:cNvCxnSpPr>
            <a:cxnSpLocks/>
          </p:cNvCxnSpPr>
          <p:nvPr/>
        </p:nvCxnSpPr>
        <p:spPr>
          <a:xfrm>
            <a:off x="-11400" y="457200"/>
            <a:ext cx="6675120" cy="0"/>
          </a:xfrm>
          <a:prstGeom prst="line">
            <a:avLst/>
          </a:prstGeom>
          <a:ln w="12700">
            <a:solidFill>
              <a:srgbClr val="D7E8EB"/>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E43A8094-8007-4CB2-8306-C6F48B477D5A}"/>
              </a:ext>
            </a:extLst>
          </p:cNvPr>
          <p:cNvSpPr/>
          <p:nvPr/>
        </p:nvSpPr>
        <p:spPr>
          <a:xfrm>
            <a:off x="4987510" y="794983"/>
            <a:ext cx="6794118" cy="5509200"/>
          </a:xfrm>
          <a:prstGeom prst="rect">
            <a:avLst/>
          </a:prstGeom>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rPr>
              <a:t>As of July 2022, VI-SPDAT no longer needed for intake/prioritization for:</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rPr>
              <a:t>Outreach</a:t>
            </a:r>
            <a:r>
              <a:rPr lang="en-US" sz="1600" dirty="0">
                <a:solidFill>
                  <a:srgbClr val="FFFFFF"/>
                </a:solidFill>
                <a:latin typeface="Calibri Light"/>
                <a:ea typeface="Times New Roman" panose="02020603050405020304" pitchFamily="18" charset="0"/>
                <a:cs typeface="Calibri Light"/>
              </a:rPr>
              <a:t>, </a:t>
            </a:r>
            <a:r>
              <a:rPr kumimoji="0" lang="en-US" sz="1600" b="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rPr>
              <a:t>Interim Housing, Housing Navigation,</a:t>
            </a:r>
            <a:r>
              <a:rPr lang="en-US" sz="1600" dirty="0">
                <a:solidFill>
                  <a:srgbClr val="FFFFFF"/>
                </a:solidFill>
                <a:latin typeface="Calibri Light"/>
                <a:ea typeface="Times New Roman" panose="02020603050405020304" pitchFamily="18" charset="0"/>
                <a:cs typeface="Calibri Light"/>
              </a:rPr>
              <a:t> and Rapid Re-Housing</a:t>
            </a:r>
            <a:endParaRPr kumimoji="0" lang="en-US" sz="1600" b="1"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rPr>
              <a:t>VI-SPDAT still used for PSH: </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rPr>
              <a:t>Score of 8+ can be prioritized; score no longer used in descending order</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FFFFFF"/>
                </a:solidFill>
                <a:latin typeface="Calibri Light"/>
                <a:ea typeface="Times New Roman" panose="02020603050405020304" pitchFamily="18" charset="0"/>
              </a:rPr>
              <a:t>Prioritization based on </a:t>
            </a:r>
            <a:r>
              <a:rPr lang="en-US" sz="1600">
                <a:solidFill>
                  <a:srgbClr val="FFFFFF"/>
                </a:solidFill>
                <a:latin typeface="Calibri Light"/>
                <a:ea typeface="Times New Roman" panose="02020603050405020304" pitchFamily="18" charset="0"/>
              </a:rPr>
              <a:t>document readiness and </a:t>
            </a:r>
            <a:r>
              <a:rPr lang="en-US" sz="1600" dirty="0">
                <a:solidFill>
                  <a:srgbClr val="FFFFFF"/>
                </a:solidFill>
                <a:latin typeface="Calibri Light"/>
                <a:ea typeface="Times New Roman" panose="02020603050405020304" pitchFamily="18" charset="0"/>
              </a:rPr>
              <a:t>program enrollment</a:t>
            </a:r>
            <a:endParaRPr kumimoji="0" lang="en-US" sz="1600" b="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rPr>
              <a:t>Programs that should still conduct the VI-SPDAT: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rPr>
              <a:t>CES Access Points and agencies providing Access to CES</a:t>
            </a:r>
          </a:p>
          <a:p>
            <a:pPr marL="1200150" lvl="2" indent="-285750" fontAlgn="base">
              <a:buFont typeface="Arial" panose="020B0604020202020204" pitchFamily="34" charset="0"/>
              <a:buChar char="•"/>
            </a:pPr>
            <a:r>
              <a:rPr kumimoji="0" lang="en-US" sz="1600" b="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rPr>
              <a:t>Outreach, Access Centers, Interim Housing, Housing Navigation, and Victim Service Providers, etc.</a:t>
            </a:r>
          </a:p>
          <a:p>
            <a:pPr marL="457200" marR="0" lvl="1" indent="0" algn="l" defTabSz="9144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rPr>
              <a:t>Timing of VI-SPDAT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rgbClr val="FFFFFF"/>
                </a:solidFill>
                <a:latin typeface="Calibri Light"/>
                <a:ea typeface="Times New Roman" panose="02020603050405020304" pitchFamily="18" charset="0"/>
              </a:rPr>
              <a:t>Conduct only</a:t>
            </a:r>
            <a:r>
              <a:rPr kumimoji="0" lang="en-US" sz="1600" b="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rPr>
              <a:t> upon establishment of rapport</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rPr>
              <a:t>Must be done if not connected to housing</a:t>
            </a:r>
            <a:r>
              <a:rPr lang="en-US" sz="1600" dirty="0">
                <a:solidFill>
                  <a:srgbClr val="FFFFFF"/>
                </a:solidFill>
                <a:latin typeface="Calibri Light"/>
                <a:ea typeface="Times New Roman" panose="02020603050405020304" pitchFamily="18" charset="0"/>
              </a:rPr>
              <a:t>/</a:t>
            </a:r>
            <a:r>
              <a:rPr kumimoji="0" lang="en-US" sz="1600" b="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rPr>
              <a:t>pathway after 90 days</a:t>
            </a:r>
          </a:p>
          <a:p>
            <a:pPr marL="742950" lvl="1" indent="-285750" fontAlgn="base">
              <a:buFont typeface="Arial" panose="020B0604020202020204" pitchFamily="34" charset="0"/>
              <a:buChar char="•"/>
            </a:pPr>
            <a:r>
              <a:rPr kumimoji="0" lang="en-US" sz="1600" b="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mn-cs"/>
              </a:rPr>
              <a:t>Not needed if already connected to housing/pathway</a:t>
            </a: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rgbClr val="FFFFFF"/>
              </a:solidFill>
              <a:latin typeface="Calibri Light"/>
              <a:ea typeface="Times New Roman" panose="02020603050405020304" pitchFamily="18" charset="0"/>
            </a:endParaRPr>
          </a:p>
          <a:p>
            <a:pPr fontAlgn="base"/>
            <a:r>
              <a:rPr lang="en-US" sz="1600" b="1" i="1" dirty="0">
                <a:solidFill>
                  <a:srgbClr val="FFFFFF"/>
                </a:solidFill>
                <a:latin typeface="Calibri Light"/>
                <a:ea typeface="Times New Roman" panose="02020603050405020304" pitchFamily="18" charset="0"/>
                <a:sym typeface="Wingdings" panose="05000000000000000000" pitchFamily="2" charset="2"/>
              </a:rPr>
              <a:t> </a:t>
            </a:r>
            <a:r>
              <a:rPr lang="en-US" sz="1600" b="1" i="1" dirty="0">
                <a:solidFill>
                  <a:srgbClr val="FFFFFF"/>
                </a:solidFill>
                <a:latin typeface="Calibri Light"/>
                <a:ea typeface="Times New Roman" panose="02020603050405020304" pitchFamily="18" charset="0"/>
              </a:rPr>
              <a:t>New CESTTRR tool will be implemented under similar guidance </a:t>
            </a:r>
            <a:endParaRPr lang="en-US" sz="1600" b="1" i="1" dirty="0">
              <a:solidFill>
                <a:srgbClr val="FFFFFF"/>
              </a:solidFill>
              <a:latin typeface="Calibri Light"/>
              <a:ea typeface="Times New Roman" panose="02020603050405020304" pitchFamily="18" charset="0"/>
              <a:cs typeface="Calibri Light"/>
            </a:endParaRPr>
          </a:p>
          <a:p>
            <a:pPr marL="285750" indent="-285750" fontAlgn="base">
              <a:buFont typeface="Arial" panose="020B0604020202020204" pitchFamily="34" charset="0"/>
              <a:buChar char="•"/>
            </a:pPr>
            <a:endParaRPr lang="en-US" sz="1600" b="1" dirty="0">
              <a:solidFill>
                <a:srgbClr val="FFFFFF"/>
              </a:solidFill>
              <a:latin typeface="Calibri Light"/>
              <a:ea typeface="Times New Roman" panose="02020603050405020304" pitchFamily="18" charset="0"/>
              <a:cs typeface="Calibri Light"/>
            </a:endParaRPr>
          </a:p>
          <a:p>
            <a:pPr marL="285750" indent="-285750" fontAlgn="base">
              <a:buFont typeface="Arial" panose="020B0604020202020204" pitchFamily="34" charset="0"/>
              <a:buChar char="•"/>
            </a:pPr>
            <a:r>
              <a:rPr lang="en-US" sz="1600" b="1" dirty="0">
                <a:solidFill>
                  <a:srgbClr val="FFFFFF"/>
                </a:solidFill>
                <a:latin typeface="Calibri Light"/>
                <a:ea typeface="Times New Roman" panose="02020603050405020304" pitchFamily="18" charset="0"/>
                <a:cs typeface="Calibri Light"/>
              </a:rPr>
              <a:t>Implementing Housing Acuity Index </a:t>
            </a:r>
          </a:p>
          <a:p>
            <a:pPr marL="742950" lvl="1" indent="-285750" fontAlgn="base">
              <a:buFont typeface="Arial" panose="020B0604020202020204" pitchFamily="34" charset="0"/>
              <a:buChar char="•"/>
            </a:pPr>
            <a:r>
              <a:rPr lang="en-US" sz="1600" dirty="0">
                <a:solidFill>
                  <a:srgbClr val="FFFFFF"/>
                </a:solidFill>
                <a:latin typeface="Calibri Light"/>
                <a:ea typeface="Times New Roman" panose="02020603050405020304" pitchFamily="18" charset="0"/>
                <a:cs typeface="Calibri Light"/>
              </a:rPr>
              <a:t>For those housed in Rapid Re-Housing</a:t>
            </a:r>
          </a:p>
          <a:p>
            <a:pPr marL="742950" lvl="1" indent="-285750" fontAlgn="base">
              <a:buFont typeface="Arial" panose="020B0604020202020204" pitchFamily="34" charset="0"/>
              <a:buChar char="•"/>
            </a:pPr>
            <a:r>
              <a:rPr kumimoji="0" lang="en-US" sz="160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Calibri Light"/>
              </a:rPr>
              <a:t>To </a:t>
            </a:r>
            <a:r>
              <a:rPr kumimoji="0" lang="en-US" sz="1600" i="0" u="none" strike="noStrike" kern="1200" cap="none" spc="0" normalizeH="0" baseline="0" noProof="0" dirty="0" err="1">
                <a:ln>
                  <a:noFill/>
                </a:ln>
                <a:solidFill>
                  <a:srgbClr val="FFFFFF"/>
                </a:solidFill>
                <a:effectLst/>
                <a:uLnTx/>
                <a:uFillTx/>
                <a:latin typeface="Calibri Light"/>
                <a:ea typeface="Times New Roman" panose="02020603050405020304" pitchFamily="18" charset="0"/>
                <a:cs typeface="Calibri Light"/>
              </a:rPr>
              <a:t>identi</a:t>
            </a:r>
            <a:r>
              <a:rPr lang="en-US" sz="1600" dirty="0" err="1">
                <a:solidFill>
                  <a:srgbClr val="FFFFFF"/>
                </a:solidFill>
                <a:latin typeface="Calibri Light"/>
                <a:ea typeface="Times New Roman" panose="02020603050405020304" pitchFamily="18" charset="0"/>
                <a:cs typeface="Calibri Light"/>
              </a:rPr>
              <a:t>fy</a:t>
            </a:r>
            <a:r>
              <a:rPr lang="en-US" sz="1600" dirty="0">
                <a:solidFill>
                  <a:srgbClr val="FFFFFF"/>
                </a:solidFill>
                <a:latin typeface="Calibri Light"/>
                <a:ea typeface="Times New Roman" panose="02020603050405020304" pitchFamily="18" charset="0"/>
                <a:cs typeface="Calibri Light"/>
              </a:rPr>
              <a:t> those in need to transfers to PSH</a:t>
            </a:r>
            <a:endParaRPr kumimoji="0" lang="en-US" sz="1600" i="0" u="none" strike="noStrike" kern="1200" cap="none" spc="0" normalizeH="0" baseline="0" noProof="0" dirty="0">
              <a:ln>
                <a:noFill/>
              </a:ln>
              <a:solidFill>
                <a:srgbClr val="FFFFFF"/>
              </a:solidFill>
              <a:effectLst/>
              <a:uLnTx/>
              <a:uFillTx/>
              <a:latin typeface="Calibri Light"/>
              <a:ea typeface="Times New Roman" panose="02020603050405020304" pitchFamily="18" charset="0"/>
              <a:cs typeface="Calibri Light"/>
            </a:endParaRPr>
          </a:p>
        </p:txBody>
      </p:sp>
      <p:pic>
        <p:nvPicPr>
          <p:cNvPr id="43" name="Picture 42" descr="A person standing in front of a fence&#10;&#10;Description automatically generated">
            <a:extLst>
              <a:ext uri="{FF2B5EF4-FFF2-40B4-BE49-F238E27FC236}">
                <a16:creationId xmlns:a16="http://schemas.microsoft.com/office/drawing/2014/main" id="{5BAAB787-FB20-22C7-490F-B65ED9C25728}"/>
              </a:ext>
            </a:extLst>
          </p:cNvPr>
          <p:cNvPicPr>
            <a:picLocks noChangeAspect="1"/>
          </p:cNvPicPr>
          <p:nvPr/>
        </p:nvPicPr>
        <p:blipFill rotWithShape="1">
          <a:blip r:embed="rId4"/>
          <a:srcRect l="21916" r="15696"/>
          <a:stretch/>
        </p:blipFill>
        <p:spPr>
          <a:xfrm>
            <a:off x="682200" y="2300537"/>
            <a:ext cx="3587711" cy="3834182"/>
          </a:xfrm>
          <a:prstGeom prst="rect">
            <a:avLst/>
          </a:prstGeom>
        </p:spPr>
      </p:pic>
    </p:spTree>
    <p:extLst>
      <p:ext uri="{BB962C8B-B14F-4D97-AF65-F5344CB8AC3E}">
        <p14:creationId xmlns:p14="http://schemas.microsoft.com/office/powerpoint/2010/main" val="3947866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E1C758F-A2AB-4D96-B0D0-E0D778AB2382}"/>
              </a:ext>
            </a:extLst>
          </p:cNvPr>
          <p:cNvSpPr>
            <a:spLocks noGrp="1"/>
          </p:cNvSpPr>
          <p:nvPr>
            <p:ph type="body" sz="quarter" idx="15"/>
          </p:nvPr>
        </p:nvSpPr>
        <p:spPr>
          <a:xfrm>
            <a:off x="269966" y="77577"/>
            <a:ext cx="7595971" cy="286232"/>
          </a:xfrm>
        </p:spPr>
        <p:txBody>
          <a:bodyPr vert="horz" wrap="square" lIns="108000" tIns="45720" rIns="108000" bIns="45720" rtlCol="0" anchor="t">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300" normalizeH="0" baseline="0" noProof="0">
                <a:ln>
                  <a:noFill/>
                </a:ln>
                <a:solidFill>
                  <a:srgbClr val="CAB641"/>
                </a:solidFill>
                <a:effectLst/>
                <a:uLnTx/>
                <a:uFillTx/>
                <a:latin typeface="Calibri Light"/>
                <a:ea typeface="+mn-ea"/>
                <a:cs typeface="Calibri Light" panose="020F0302020204030204" pitchFamily="34" charset="0"/>
              </a:rPr>
              <a:t>CES Presentation</a:t>
            </a:r>
          </a:p>
        </p:txBody>
      </p:sp>
      <p:sp>
        <p:nvSpPr>
          <p:cNvPr id="7" name="Title 3">
            <a:extLst>
              <a:ext uri="{FF2B5EF4-FFF2-40B4-BE49-F238E27FC236}">
                <a16:creationId xmlns:a16="http://schemas.microsoft.com/office/drawing/2014/main" id="{EA96F413-2453-49BD-8641-EABA78FFE6E5}"/>
              </a:ext>
            </a:extLst>
          </p:cNvPr>
          <p:cNvSpPr>
            <a:spLocks noGrp="1"/>
          </p:cNvSpPr>
          <p:nvPr>
            <p:ph type="title"/>
          </p:nvPr>
        </p:nvSpPr>
        <p:spPr>
          <a:xfrm>
            <a:off x="346672" y="538045"/>
            <a:ext cx="11498654" cy="795948"/>
          </a:xfrm>
        </p:spPr>
        <p:txBody>
          <a:bodyPr>
            <a:normAutofit/>
          </a:bodyPr>
          <a:lstStyle/>
          <a:p>
            <a:pPr algn="ctr"/>
            <a:r>
              <a:rPr lang="en-US" sz="3200" b="1">
                <a:latin typeface="+mn-lt"/>
              </a:rPr>
              <a:t>CES Reimagined </a:t>
            </a:r>
          </a:p>
        </p:txBody>
      </p:sp>
      <p:graphicFrame>
        <p:nvGraphicFramePr>
          <p:cNvPr id="3" name="Content Placeholder 2">
            <a:extLst>
              <a:ext uri="{FF2B5EF4-FFF2-40B4-BE49-F238E27FC236}">
                <a16:creationId xmlns:a16="http://schemas.microsoft.com/office/drawing/2014/main" id="{86136F20-04F6-AEC8-BFD1-4FDBBE3F7C62}"/>
              </a:ext>
            </a:extLst>
          </p:cNvPr>
          <p:cNvGraphicFramePr>
            <a:graphicFrameLocks noGrp="1"/>
          </p:cNvGraphicFramePr>
          <p:nvPr>
            <p:ph idx="1"/>
            <p:extLst>
              <p:ext uri="{D42A27DB-BD31-4B8C-83A1-F6EECF244321}">
                <p14:modId xmlns:p14="http://schemas.microsoft.com/office/powerpoint/2010/main" val="2780309373"/>
              </p:ext>
            </p:extLst>
          </p:nvPr>
        </p:nvGraphicFramePr>
        <p:xfrm>
          <a:off x="1211151" y="1406062"/>
          <a:ext cx="9769698" cy="5272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 name="Straight Connector 1">
            <a:extLst>
              <a:ext uri="{FF2B5EF4-FFF2-40B4-BE49-F238E27FC236}">
                <a16:creationId xmlns:a16="http://schemas.microsoft.com/office/drawing/2014/main" id="{70F8B6F8-0631-BFC8-5869-A530A5BC9E14}"/>
              </a:ext>
            </a:extLst>
          </p:cNvPr>
          <p:cNvCxnSpPr>
            <a:cxnSpLocks/>
          </p:cNvCxnSpPr>
          <p:nvPr/>
        </p:nvCxnSpPr>
        <p:spPr>
          <a:xfrm>
            <a:off x="5271969" y="1363562"/>
            <a:ext cx="1648060" cy="0"/>
          </a:xfrm>
          <a:prstGeom prst="line">
            <a:avLst/>
          </a:prstGeom>
          <a:ln w="57150">
            <a:solidFill>
              <a:schemeClr val="tx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953105"/>
      </p:ext>
    </p:extLst>
  </p:cSld>
  <p:clrMapOvr>
    <a:masterClrMapping/>
  </p:clrMapOvr>
</p:sld>
</file>

<file path=ppt/theme/theme1.xml><?xml version="1.0" encoding="utf-8"?>
<a:theme xmlns:a="http://schemas.openxmlformats.org/drawingml/2006/main" name="LAHSA Master">
  <a:themeElements>
    <a:clrScheme name="Custom 1">
      <a:dk1>
        <a:srgbClr val="006688"/>
      </a:dk1>
      <a:lt1>
        <a:srgbClr val="FFFFFF"/>
      </a:lt1>
      <a:dk2>
        <a:srgbClr val="B99C00"/>
      </a:dk2>
      <a:lt2>
        <a:srgbClr val="F5F5F5"/>
      </a:lt2>
      <a:accent1>
        <a:srgbClr val="006688"/>
      </a:accent1>
      <a:accent2>
        <a:srgbClr val="33849F"/>
      </a:accent2>
      <a:accent3>
        <a:srgbClr val="00BA9C"/>
      </a:accent3>
      <a:accent4>
        <a:srgbClr val="7FDCCD"/>
      </a:accent4>
      <a:accent5>
        <a:srgbClr val="DCCD7F"/>
      </a:accent5>
      <a:accent6>
        <a:srgbClr val="FCED78"/>
      </a:accent6>
      <a:hlink>
        <a:srgbClr val="006688"/>
      </a:hlink>
      <a:folHlink>
        <a:srgbClr val="7FDCCD"/>
      </a:folHlink>
    </a:clrScheme>
    <a:fontScheme name="Calibri">
      <a:majorFont>
        <a:latin typeface="Calibri Regular"/>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6688"/>
        </a:solidFill>
        <a:ln>
          <a:noFill/>
        </a:ln>
      </a:spPr>
      <a:bodyPr rtlCol="0" anchor="ctr"/>
      <a:lstStyle>
        <a:defPPr algn="ctr">
          <a:defRPr sz="27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AD9300"/>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vert="horz" lIns="91440" tIns="45720" rIns="91440" bIns="45720" rtlCol="0" anchor="ctr">
        <a:noAutofit/>
      </a:bodyPr>
      <a:lstStyle>
        <a:defPPr algn="l">
          <a:defRPr sz="2400" b="1" dirty="0" smtClean="0">
            <a:solidFill>
              <a:schemeClr val="accent4"/>
            </a:solidFill>
            <a:latin typeface="+mj-lt"/>
          </a:defRPr>
        </a:defPPr>
      </a:lstStyle>
    </a:txDef>
  </a:objectDefaults>
  <a:extraClrSchemeLst/>
  <a:extLst>
    <a:ext uri="{05A4C25C-085E-4340-85A3-A5531E510DB2}">
      <thm15:themeFamily xmlns:thm15="http://schemas.microsoft.com/office/thememl/2012/main" name="LAHSA PowerPoint Template 2020" id="{F811B194-5F65-4A17-A08F-5DEBD953696C}" vid="{24C7C88A-1F9D-44FB-BE7A-8F3551E9A8C9}"/>
    </a:ext>
  </a:extLst>
</a:theme>
</file>

<file path=ppt/theme/theme2.xml><?xml version="1.0" encoding="utf-8"?>
<a:theme xmlns:a="http://schemas.openxmlformats.org/drawingml/2006/main" name="3_LAHSA Master">
  <a:themeElements>
    <a:clrScheme name="Custom 1">
      <a:dk1>
        <a:srgbClr val="006688"/>
      </a:dk1>
      <a:lt1>
        <a:srgbClr val="FFFFFF"/>
      </a:lt1>
      <a:dk2>
        <a:srgbClr val="B99C00"/>
      </a:dk2>
      <a:lt2>
        <a:srgbClr val="F5F5F5"/>
      </a:lt2>
      <a:accent1>
        <a:srgbClr val="006688"/>
      </a:accent1>
      <a:accent2>
        <a:srgbClr val="33849F"/>
      </a:accent2>
      <a:accent3>
        <a:srgbClr val="00BA9C"/>
      </a:accent3>
      <a:accent4>
        <a:srgbClr val="7FDCCD"/>
      </a:accent4>
      <a:accent5>
        <a:srgbClr val="DCCD7F"/>
      </a:accent5>
      <a:accent6>
        <a:srgbClr val="FCED78"/>
      </a:accent6>
      <a:hlink>
        <a:srgbClr val="006688"/>
      </a:hlink>
      <a:folHlink>
        <a:srgbClr val="7FDCCD"/>
      </a:folHlink>
    </a:clrScheme>
    <a:fontScheme name="Calibri">
      <a:majorFont>
        <a:latin typeface="Calibri Regular"/>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6688"/>
        </a:solidFill>
        <a:ln>
          <a:noFill/>
        </a:ln>
      </a:spPr>
      <a:bodyPr rtlCol="0" anchor="ctr"/>
      <a:lstStyle>
        <a:defPPr algn="ctr">
          <a:defRPr sz="27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AD9300"/>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vert="horz" lIns="91440" tIns="45720" rIns="91440" bIns="45720" rtlCol="0" anchor="ctr">
        <a:noAutofit/>
      </a:bodyPr>
      <a:lstStyle>
        <a:defPPr algn="l">
          <a:defRPr sz="2400" b="1" dirty="0" smtClean="0">
            <a:solidFill>
              <a:schemeClr val="accent4"/>
            </a:solidFill>
            <a:latin typeface="+mj-lt"/>
          </a:defRPr>
        </a:defPPr>
      </a:lstStyle>
    </a:txDef>
  </a:objectDefaults>
  <a:extraClrSchemeLst/>
  <a:extLst>
    <a:ext uri="{05A4C25C-085E-4340-85A3-A5531E510DB2}">
      <thm15:themeFamily xmlns:thm15="http://schemas.microsoft.com/office/thememl/2012/main" name="LAHSA PowerPoint Template 2020" id="{F811B194-5F65-4A17-A08F-5DEBD953696C}" vid="{24C7C88A-1F9D-44FB-BE7A-8F3551E9A8C9}"/>
    </a:ext>
  </a:extLst>
</a:theme>
</file>

<file path=ppt/theme/theme3.xml><?xml version="1.0" encoding="utf-8"?>
<a:theme xmlns:a="http://schemas.openxmlformats.org/drawingml/2006/main" name="1_LAHSA Master">
  <a:themeElements>
    <a:clrScheme name="Custom 1">
      <a:dk1>
        <a:srgbClr val="006688"/>
      </a:dk1>
      <a:lt1>
        <a:srgbClr val="FFFFFF"/>
      </a:lt1>
      <a:dk2>
        <a:srgbClr val="B99C00"/>
      </a:dk2>
      <a:lt2>
        <a:srgbClr val="F5F5F5"/>
      </a:lt2>
      <a:accent1>
        <a:srgbClr val="006688"/>
      </a:accent1>
      <a:accent2>
        <a:srgbClr val="33849F"/>
      </a:accent2>
      <a:accent3>
        <a:srgbClr val="00BA9C"/>
      </a:accent3>
      <a:accent4>
        <a:srgbClr val="7FDCCD"/>
      </a:accent4>
      <a:accent5>
        <a:srgbClr val="DCCD7F"/>
      </a:accent5>
      <a:accent6>
        <a:srgbClr val="FCED78"/>
      </a:accent6>
      <a:hlink>
        <a:srgbClr val="006688"/>
      </a:hlink>
      <a:folHlink>
        <a:srgbClr val="7FDCCD"/>
      </a:folHlink>
    </a:clrScheme>
    <a:fontScheme name="Calibri">
      <a:majorFont>
        <a:latin typeface="Calibri Regular"/>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6688"/>
        </a:solidFill>
        <a:ln>
          <a:noFill/>
        </a:ln>
      </a:spPr>
      <a:bodyPr rtlCol="0" anchor="ctr"/>
      <a:lstStyle>
        <a:defPPr algn="ctr">
          <a:defRPr sz="270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AD9300"/>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bodyPr vert="horz" lIns="91440" tIns="45720" rIns="91440" bIns="45720" rtlCol="0" anchor="ctr">
        <a:noAutofit/>
      </a:bodyPr>
      <a:lstStyle>
        <a:defPPr algn="l">
          <a:defRPr sz="2400" b="1" dirty="0" smtClean="0">
            <a:solidFill>
              <a:schemeClr val="accent4"/>
            </a:solidFill>
            <a:latin typeface="+mj-lt"/>
          </a:defRPr>
        </a:defPPr>
      </a:lstStyle>
    </a:txDef>
  </a:objectDefaults>
  <a:extraClrSchemeLst/>
  <a:extLst>
    <a:ext uri="{05A4C25C-085E-4340-85A3-A5531E510DB2}">
      <thm15:themeFamily xmlns:thm15="http://schemas.microsoft.com/office/thememl/2012/main" name="LAHSA PowerPoint Template 2020" id="{F811B194-5F65-4A17-A08F-5DEBD953696C}" vid="{24C7C88A-1F9D-44FB-BE7A-8F3551E9A8C9}"/>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2882</TotalTime>
  <Words>599</Words>
  <Application>Microsoft Office PowerPoint</Application>
  <PresentationFormat>Widescreen</PresentationFormat>
  <Paragraphs>62</Paragraphs>
  <Slides>4</Slides>
  <Notes>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vt:i4>
      </vt:variant>
    </vt:vector>
  </HeadingPairs>
  <TitlesOfParts>
    <vt:vector size="14" baseType="lpstr">
      <vt:lpstr>Arial</vt:lpstr>
      <vt:lpstr>Calibri</vt:lpstr>
      <vt:lpstr>Calibri Light</vt:lpstr>
      <vt:lpstr>Calibri Regular</vt:lpstr>
      <vt:lpstr>Courier New</vt:lpstr>
      <vt:lpstr>Segoe UI</vt:lpstr>
      <vt:lpstr>Times New Roman</vt:lpstr>
      <vt:lpstr>LAHSA Master</vt:lpstr>
      <vt:lpstr>3_LAHSA Master</vt:lpstr>
      <vt:lpstr>1_LAHSA Master</vt:lpstr>
      <vt:lpstr>PowerPoint Presentation</vt:lpstr>
      <vt:lpstr>PowerPoint Presentation</vt:lpstr>
      <vt:lpstr>Use of New and Existing Assessment Tools in Los Angeles </vt:lpstr>
      <vt:lpstr>CES Reimagined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of the VI-SPDAT Today</dc:title>
  <dc:creator>Marina Genchev</dc:creator>
  <cp:lastModifiedBy>Marina</cp:lastModifiedBy>
  <cp:revision>1</cp:revision>
  <dcterms:created xsi:type="dcterms:W3CDTF">2024-01-20T19:16:30Z</dcterms:created>
  <dcterms:modified xsi:type="dcterms:W3CDTF">2024-01-22T19:19:06Z</dcterms:modified>
</cp:coreProperties>
</file>